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9" r:id="rId10"/>
    <p:sldId id="268" r:id="rId11"/>
    <p:sldId id="264" r:id="rId12"/>
    <p:sldId id="271" r:id="rId13"/>
    <p:sldId id="265" r:id="rId14"/>
    <p:sldId id="270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8550" autoAdjust="0"/>
  </p:normalViewPr>
  <p:slideViewPr>
    <p:cSldViewPr snapToGrid="0">
      <p:cViewPr varScale="1">
        <p:scale>
          <a:sx n="60" d="100"/>
          <a:sy n="60" d="100"/>
        </p:scale>
        <p:origin x="131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B08E3F-1D34-43A7-959C-D177728742B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39B066F-35A1-447E-8A97-85E953D0CCCB}">
      <dgm:prSet/>
      <dgm:spPr/>
      <dgm:t>
        <a:bodyPr/>
        <a:lstStyle/>
        <a:p>
          <a:r>
            <a:rPr lang="en-US" dirty="0"/>
            <a:t>Phat Huynh – Project manager</a:t>
          </a:r>
        </a:p>
      </dgm:t>
    </dgm:pt>
    <dgm:pt modelId="{D2272F53-5874-429C-AC9E-E0C39064FD89}" type="parTrans" cxnId="{174FA3D9-AB0A-4FC3-9F5F-25DD43123D90}">
      <dgm:prSet/>
      <dgm:spPr/>
      <dgm:t>
        <a:bodyPr/>
        <a:lstStyle/>
        <a:p>
          <a:endParaRPr lang="en-US"/>
        </a:p>
      </dgm:t>
    </dgm:pt>
    <dgm:pt modelId="{CB4B8409-FF67-4055-AC16-3FF2CCF58C0B}" type="sibTrans" cxnId="{174FA3D9-AB0A-4FC3-9F5F-25DD43123D90}">
      <dgm:prSet/>
      <dgm:spPr/>
      <dgm:t>
        <a:bodyPr/>
        <a:lstStyle/>
        <a:p>
          <a:endParaRPr lang="en-US"/>
        </a:p>
      </dgm:t>
    </dgm:pt>
    <dgm:pt modelId="{63609EF4-5B68-4F6E-9301-EE38643FC132}">
      <dgm:prSet/>
      <dgm:spPr/>
      <dgm:t>
        <a:bodyPr/>
        <a:lstStyle/>
        <a:p>
          <a:r>
            <a:rPr lang="en-US" dirty="0"/>
            <a:t>Nathan Dessi – Database, Back end and Front end</a:t>
          </a:r>
        </a:p>
      </dgm:t>
    </dgm:pt>
    <dgm:pt modelId="{39D50091-8793-4CC4-80FA-B990011D35B0}" type="parTrans" cxnId="{2B29ADC7-C01A-461F-8E75-45955AE1DECB}">
      <dgm:prSet/>
      <dgm:spPr/>
      <dgm:t>
        <a:bodyPr/>
        <a:lstStyle/>
        <a:p>
          <a:endParaRPr lang="en-US"/>
        </a:p>
      </dgm:t>
    </dgm:pt>
    <dgm:pt modelId="{A308C275-7B0D-4D17-9D77-BCFB76D2D11E}" type="sibTrans" cxnId="{2B29ADC7-C01A-461F-8E75-45955AE1DECB}">
      <dgm:prSet/>
      <dgm:spPr/>
      <dgm:t>
        <a:bodyPr/>
        <a:lstStyle/>
        <a:p>
          <a:endParaRPr lang="en-US"/>
        </a:p>
      </dgm:t>
    </dgm:pt>
    <dgm:pt modelId="{6FBC6960-CAE0-4BA5-ACA0-09357315358A}">
      <dgm:prSet/>
      <dgm:spPr/>
      <dgm:t>
        <a:bodyPr/>
        <a:lstStyle/>
        <a:p>
          <a:r>
            <a:rPr lang="en-US" dirty="0"/>
            <a:t>Dexter Pressley – Full Stack</a:t>
          </a:r>
        </a:p>
      </dgm:t>
    </dgm:pt>
    <dgm:pt modelId="{E0E72CCE-7D15-4FD1-9ACF-B232524E49AC}" type="parTrans" cxnId="{006E1D59-2299-42E4-BA36-B0D735B43AEA}">
      <dgm:prSet/>
      <dgm:spPr/>
      <dgm:t>
        <a:bodyPr/>
        <a:lstStyle/>
        <a:p>
          <a:endParaRPr lang="en-US"/>
        </a:p>
      </dgm:t>
    </dgm:pt>
    <dgm:pt modelId="{D723D12D-5B8D-4132-9681-2E3BE7CF344B}" type="sibTrans" cxnId="{006E1D59-2299-42E4-BA36-B0D735B43AEA}">
      <dgm:prSet/>
      <dgm:spPr/>
      <dgm:t>
        <a:bodyPr/>
        <a:lstStyle/>
        <a:p>
          <a:endParaRPr lang="en-US"/>
        </a:p>
      </dgm:t>
    </dgm:pt>
    <dgm:pt modelId="{8C6160E7-C381-421D-8C5C-6BF37181730F}">
      <dgm:prSet/>
      <dgm:spPr/>
      <dgm:t>
        <a:bodyPr/>
        <a:lstStyle/>
        <a:p>
          <a:r>
            <a:rPr lang="en-US" dirty="0"/>
            <a:t>Daniel DuVall – Front End</a:t>
          </a:r>
        </a:p>
      </dgm:t>
    </dgm:pt>
    <dgm:pt modelId="{385AE9DC-2310-416A-87BD-34D72CA48B51}" type="parTrans" cxnId="{C9EF0B27-49D7-4238-82E6-087E639BC96D}">
      <dgm:prSet/>
      <dgm:spPr/>
      <dgm:t>
        <a:bodyPr/>
        <a:lstStyle/>
        <a:p>
          <a:endParaRPr lang="en-US"/>
        </a:p>
      </dgm:t>
    </dgm:pt>
    <dgm:pt modelId="{059589E6-2E67-4126-A6E7-CFC7F49D9E80}" type="sibTrans" cxnId="{C9EF0B27-49D7-4238-82E6-087E639BC96D}">
      <dgm:prSet/>
      <dgm:spPr/>
      <dgm:t>
        <a:bodyPr/>
        <a:lstStyle/>
        <a:p>
          <a:endParaRPr lang="en-US"/>
        </a:p>
      </dgm:t>
    </dgm:pt>
    <dgm:pt modelId="{1919AE46-E4B4-45BA-9B70-39D5922AE814}">
      <dgm:prSet/>
      <dgm:spPr/>
      <dgm:t>
        <a:bodyPr/>
        <a:lstStyle/>
        <a:p>
          <a:r>
            <a:rPr lang="en-US"/>
            <a:t>Daylen Hendricks – API</a:t>
          </a:r>
        </a:p>
      </dgm:t>
    </dgm:pt>
    <dgm:pt modelId="{120F2262-0524-4AC3-A7A8-9BECE2EE8549}" type="parTrans" cxnId="{855498C8-1A74-4B1E-81C4-A680FDFFAF03}">
      <dgm:prSet/>
      <dgm:spPr/>
      <dgm:t>
        <a:bodyPr/>
        <a:lstStyle/>
        <a:p>
          <a:endParaRPr lang="en-US"/>
        </a:p>
      </dgm:t>
    </dgm:pt>
    <dgm:pt modelId="{0953F4E2-427B-4101-A6EE-8429CE9C85A3}" type="sibTrans" cxnId="{855498C8-1A74-4B1E-81C4-A680FDFFAF03}">
      <dgm:prSet/>
      <dgm:spPr/>
      <dgm:t>
        <a:bodyPr/>
        <a:lstStyle/>
        <a:p>
          <a:endParaRPr lang="en-US"/>
        </a:p>
      </dgm:t>
    </dgm:pt>
    <dgm:pt modelId="{327199CD-266E-4994-9B27-D50185C5A9CD}">
      <dgm:prSet/>
      <dgm:spPr/>
      <dgm:t>
        <a:bodyPr/>
        <a:lstStyle/>
        <a:p>
          <a:r>
            <a:rPr lang="en-US" dirty="0"/>
            <a:t>Mattias Ruiz – Mobile development</a:t>
          </a:r>
        </a:p>
      </dgm:t>
    </dgm:pt>
    <dgm:pt modelId="{930D04C8-8194-47D1-95F9-36C73D169ADA}" type="parTrans" cxnId="{28CF7A39-3DA9-473C-82AC-89D2A6C94B7C}">
      <dgm:prSet/>
      <dgm:spPr/>
      <dgm:t>
        <a:bodyPr/>
        <a:lstStyle/>
        <a:p>
          <a:endParaRPr lang="en-US"/>
        </a:p>
      </dgm:t>
    </dgm:pt>
    <dgm:pt modelId="{CD53AEF5-3935-4AC0-8C65-EC22AD28D2AC}" type="sibTrans" cxnId="{28CF7A39-3DA9-473C-82AC-89D2A6C94B7C}">
      <dgm:prSet/>
      <dgm:spPr/>
      <dgm:t>
        <a:bodyPr/>
        <a:lstStyle/>
        <a:p>
          <a:endParaRPr lang="en-US"/>
        </a:p>
      </dgm:t>
    </dgm:pt>
    <dgm:pt modelId="{EFF03222-6E21-45F6-9CE4-8532CAE18DE8}">
      <dgm:prSet/>
      <dgm:spPr/>
      <dgm:t>
        <a:bodyPr/>
        <a:lstStyle/>
        <a:p>
          <a:r>
            <a:rPr lang="en-US" dirty="0"/>
            <a:t>Savion Gay – Front end</a:t>
          </a:r>
        </a:p>
      </dgm:t>
    </dgm:pt>
    <dgm:pt modelId="{E0E8D703-5D08-482F-8F24-2A08C3C36A0B}" type="parTrans" cxnId="{C971AB80-5507-4FF1-8472-AD1FC29993CB}">
      <dgm:prSet/>
      <dgm:spPr/>
      <dgm:t>
        <a:bodyPr/>
        <a:lstStyle/>
        <a:p>
          <a:endParaRPr lang="en-US"/>
        </a:p>
      </dgm:t>
    </dgm:pt>
    <dgm:pt modelId="{DAC4A6FE-9AFC-41D9-81E4-97F1FD1EF989}" type="sibTrans" cxnId="{C971AB80-5507-4FF1-8472-AD1FC29993CB}">
      <dgm:prSet/>
      <dgm:spPr/>
      <dgm:t>
        <a:bodyPr/>
        <a:lstStyle/>
        <a:p>
          <a:endParaRPr lang="en-US"/>
        </a:p>
      </dgm:t>
    </dgm:pt>
    <dgm:pt modelId="{5A64229D-5C43-4FA3-80AD-500C5B024A40}" type="pres">
      <dgm:prSet presAssocID="{7FB08E3F-1D34-43A7-959C-D177728742BB}" presName="vert0" presStyleCnt="0">
        <dgm:presLayoutVars>
          <dgm:dir/>
          <dgm:animOne val="branch"/>
          <dgm:animLvl val="lvl"/>
        </dgm:presLayoutVars>
      </dgm:prSet>
      <dgm:spPr/>
    </dgm:pt>
    <dgm:pt modelId="{B0ECEFCE-D1A2-4122-A330-1E03F133741C}" type="pres">
      <dgm:prSet presAssocID="{B39B066F-35A1-447E-8A97-85E953D0CCCB}" presName="thickLine" presStyleLbl="alignNode1" presStyleIdx="0" presStyleCnt="7"/>
      <dgm:spPr/>
    </dgm:pt>
    <dgm:pt modelId="{3A4FBB4B-55BF-4933-86DC-2C6FAB4CDB3D}" type="pres">
      <dgm:prSet presAssocID="{B39B066F-35A1-447E-8A97-85E953D0CCCB}" presName="horz1" presStyleCnt="0"/>
      <dgm:spPr/>
    </dgm:pt>
    <dgm:pt modelId="{F7CBCEAD-252F-4D13-8BD4-00F15ABAF3D1}" type="pres">
      <dgm:prSet presAssocID="{B39B066F-35A1-447E-8A97-85E953D0CCCB}" presName="tx1" presStyleLbl="revTx" presStyleIdx="0" presStyleCnt="7"/>
      <dgm:spPr/>
    </dgm:pt>
    <dgm:pt modelId="{D5636863-C805-4481-BD96-FB468A708552}" type="pres">
      <dgm:prSet presAssocID="{B39B066F-35A1-447E-8A97-85E953D0CCCB}" presName="vert1" presStyleCnt="0"/>
      <dgm:spPr/>
    </dgm:pt>
    <dgm:pt modelId="{900D05C2-8C0C-4FB1-A644-E9C661D95CA7}" type="pres">
      <dgm:prSet presAssocID="{63609EF4-5B68-4F6E-9301-EE38643FC132}" presName="thickLine" presStyleLbl="alignNode1" presStyleIdx="1" presStyleCnt="7"/>
      <dgm:spPr/>
    </dgm:pt>
    <dgm:pt modelId="{C8353B30-35E3-4DC9-B1E4-7E1BD84C5A3A}" type="pres">
      <dgm:prSet presAssocID="{63609EF4-5B68-4F6E-9301-EE38643FC132}" presName="horz1" presStyleCnt="0"/>
      <dgm:spPr/>
    </dgm:pt>
    <dgm:pt modelId="{F755C08C-2211-44C8-A6ED-459B7AA2E2D1}" type="pres">
      <dgm:prSet presAssocID="{63609EF4-5B68-4F6E-9301-EE38643FC132}" presName="tx1" presStyleLbl="revTx" presStyleIdx="1" presStyleCnt="7"/>
      <dgm:spPr/>
    </dgm:pt>
    <dgm:pt modelId="{1D0EE971-5DFD-47D3-BBDF-C7DE5AFF3394}" type="pres">
      <dgm:prSet presAssocID="{63609EF4-5B68-4F6E-9301-EE38643FC132}" presName="vert1" presStyleCnt="0"/>
      <dgm:spPr/>
    </dgm:pt>
    <dgm:pt modelId="{A6EE4927-7725-4F12-88AB-D725333BF95C}" type="pres">
      <dgm:prSet presAssocID="{6FBC6960-CAE0-4BA5-ACA0-09357315358A}" presName="thickLine" presStyleLbl="alignNode1" presStyleIdx="2" presStyleCnt="7"/>
      <dgm:spPr/>
    </dgm:pt>
    <dgm:pt modelId="{7A843E33-ADE2-42F7-B0C2-01C6C875910B}" type="pres">
      <dgm:prSet presAssocID="{6FBC6960-CAE0-4BA5-ACA0-09357315358A}" presName="horz1" presStyleCnt="0"/>
      <dgm:spPr/>
    </dgm:pt>
    <dgm:pt modelId="{038EAAF0-1C4A-4605-A0B3-104049451AE4}" type="pres">
      <dgm:prSet presAssocID="{6FBC6960-CAE0-4BA5-ACA0-09357315358A}" presName="tx1" presStyleLbl="revTx" presStyleIdx="2" presStyleCnt="7"/>
      <dgm:spPr/>
    </dgm:pt>
    <dgm:pt modelId="{043EEABE-7EA4-409F-AE51-A296C37952B5}" type="pres">
      <dgm:prSet presAssocID="{6FBC6960-CAE0-4BA5-ACA0-09357315358A}" presName="vert1" presStyleCnt="0"/>
      <dgm:spPr/>
    </dgm:pt>
    <dgm:pt modelId="{C1DA4F54-1F8C-4C27-87DB-46D55806AA55}" type="pres">
      <dgm:prSet presAssocID="{8C6160E7-C381-421D-8C5C-6BF37181730F}" presName="thickLine" presStyleLbl="alignNode1" presStyleIdx="3" presStyleCnt="7"/>
      <dgm:spPr/>
    </dgm:pt>
    <dgm:pt modelId="{D2A9D19A-642A-4EE4-95A2-E6C26A8B9449}" type="pres">
      <dgm:prSet presAssocID="{8C6160E7-C381-421D-8C5C-6BF37181730F}" presName="horz1" presStyleCnt="0"/>
      <dgm:spPr/>
    </dgm:pt>
    <dgm:pt modelId="{A4AF5B8A-1BE4-4DEF-B21C-53CCB99080FC}" type="pres">
      <dgm:prSet presAssocID="{8C6160E7-C381-421D-8C5C-6BF37181730F}" presName="tx1" presStyleLbl="revTx" presStyleIdx="3" presStyleCnt="7"/>
      <dgm:spPr/>
    </dgm:pt>
    <dgm:pt modelId="{3450CAB5-860C-4DE7-A55A-D1621671FC7A}" type="pres">
      <dgm:prSet presAssocID="{8C6160E7-C381-421D-8C5C-6BF37181730F}" presName="vert1" presStyleCnt="0"/>
      <dgm:spPr/>
    </dgm:pt>
    <dgm:pt modelId="{60CDAEB6-A6F9-48F6-A8FD-C053E9323DE5}" type="pres">
      <dgm:prSet presAssocID="{1919AE46-E4B4-45BA-9B70-39D5922AE814}" presName="thickLine" presStyleLbl="alignNode1" presStyleIdx="4" presStyleCnt="7"/>
      <dgm:spPr/>
    </dgm:pt>
    <dgm:pt modelId="{9552D5B4-2AB7-4012-BB9B-A91598D4E8F7}" type="pres">
      <dgm:prSet presAssocID="{1919AE46-E4B4-45BA-9B70-39D5922AE814}" presName="horz1" presStyleCnt="0"/>
      <dgm:spPr/>
    </dgm:pt>
    <dgm:pt modelId="{C4E047DD-9E66-4DA2-82A6-078E04FD656B}" type="pres">
      <dgm:prSet presAssocID="{1919AE46-E4B4-45BA-9B70-39D5922AE814}" presName="tx1" presStyleLbl="revTx" presStyleIdx="4" presStyleCnt="7"/>
      <dgm:spPr/>
    </dgm:pt>
    <dgm:pt modelId="{2BED3C7A-F7A6-4173-96D7-9BD9CA3B9616}" type="pres">
      <dgm:prSet presAssocID="{1919AE46-E4B4-45BA-9B70-39D5922AE814}" presName="vert1" presStyleCnt="0"/>
      <dgm:spPr/>
    </dgm:pt>
    <dgm:pt modelId="{DD4C4B48-0EB2-4D30-802F-AA55E2E8B93F}" type="pres">
      <dgm:prSet presAssocID="{327199CD-266E-4994-9B27-D50185C5A9CD}" presName="thickLine" presStyleLbl="alignNode1" presStyleIdx="5" presStyleCnt="7"/>
      <dgm:spPr/>
    </dgm:pt>
    <dgm:pt modelId="{F056D59E-E3D6-4379-A522-F030E868CD15}" type="pres">
      <dgm:prSet presAssocID="{327199CD-266E-4994-9B27-D50185C5A9CD}" presName="horz1" presStyleCnt="0"/>
      <dgm:spPr/>
    </dgm:pt>
    <dgm:pt modelId="{38549568-E8DA-4ED2-99F3-7D7AF9CC1D70}" type="pres">
      <dgm:prSet presAssocID="{327199CD-266E-4994-9B27-D50185C5A9CD}" presName="tx1" presStyleLbl="revTx" presStyleIdx="5" presStyleCnt="7"/>
      <dgm:spPr/>
    </dgm:pt>
    <dgm:pt modelId="{45D42402-21D9-4B4E-A0CC-D00648DF0728}" type="pres">
      <dgm:prSet presAssocID="{327199CD-266E-4994-9B27-D50185C5A9CD}" presName="vert1" presStyleCnt="0"/>
      <dgm:spPr/>
    </dgm:pt>
    <dgm:pt modelId="{3C1D3D67-EFC5-476D-A356-ABDC72A75785}" type="pres">
      <dgm:prSet presAssocID="{EFF03222-6E21-45F6-9CE4-8532CAE18DE8}" presName="thickLine" presStyleLbl="alignNode1" presStyleIdx="6" presStyleCnt="7"/>
      <dgm:spPr/>
    </dgm:pt>
    <dgm:pt modelId="{262B1678-54D4-42D4-BD26-E5B415919D22}" type="pres">
      <dgm:prSet presAssocID="{EFF03222-6E21-45F6-9CE4-8532CAE18DE8}" presName="horz1" presStyleCnt="0"/>
      <dgm:spPr/>
    </dgm:pt>
    <dgm:pt modelId="{7380921C-C082-438A-9EF6-C87C0E03AF38}" type="pres">
      <dgm:prSet presAssocID="{EFF03222-6E21-45F6-9CE4-8532CAE18DE8}" presName="tx1" presStyleLbl="revTx" presStyleIdx="6" presStyleCnt="7"/>
      <dgm:spPr/>
    </dgm:pt>
    <dgm:pt modelId="{CCB94560-BE60-48A7-806F-DDDE150D430C}" type="pres">
      <dgm:prSet presAssocID="{EFF03222-6E21-45F6-9CE4-8532CAE18DE8}" presName="vert1" presStyleCnt="0"/>
      <dgm:spPr/>
    </dgm:pt>
  </dgm:ptLst>
  <dgm:cxnLst>
    <dgm:cxn modelId="{C9EF0B27-49D7-4238-82E6-087E639BC96D}" srcId="{7FB08E3F-1D34-43A7-959C-D177728742BB}" destId="{8C6160E7-C381-421D-8C5C-6BF37181730F}" srcOrd="3" destOrd="0" parTransId="{385AE9DC-2310-416A-87BD-34D72CA48B51}" sibTransId="{059589E6-2E67-4126-A6E7-CFC7F49D9E80}"/>
    <dgm:cxn modelId="{C4270F32-0F24-4315-93E9-38258EFDCC50}" type="presOf" srcId="{1919AE46-E4B4-45BA-9B70-39D5922AE814}" destId="{C4E047DD-9E66-4DA2-82A6-078E04FD656B}" srcOrd="0" destOrd="0" presId="urn:microsoft.com/office/officeart/2008/layout/LinedList"/>
    <dgm:cxn modelId="{28CF7A39-3DA9-473C-82AC-89D2A6C94B7C}" srcId="{7FB08E3F-1D34-43A7-959C-D177728742BB}" destId="{327199CD-266E-4994-9B27-D50185C5A9CD}" srcOrd="5" destOrd="0" parTransId="{930D04C8-8194-47D1-95F9-36C73D169ADA}" sibTransId="{CD53AEF5-3935-4AC0-8C65-EC22AD28D2AC}"/>
    <dgm:cxn modelId="{77E43C47-A3D4-4887-ABE8-98F99BDF720D}" type="presOf" srcId="{EFF03222-6E21-45F6-9CE4-8532CAE18DE8}" destId="{7380921C-C082-438A-9EF6-C87C0E03AF38}" srcOrd="0" destOrd="0" presId="urn:microsoft.com/office/officeart/2008/layout/LinedList"/>
    <dgm:cxn modelId="{312FD268-C69D-4C32-A25E-A9F3BE06B73F}" type="presOf" srcId="{327199CD-266E-4994-9B27-D50185C5A9CD}" destId="{38549568-E8DA-4ED2-99F3-7D7AF9CC1D70}" srcOrd="0" destOrd="0" presId="urn:microsoft.com/office/officeart/2008/layout/LinedList"/>
    <dgm:cxn modelId="{006E1D59-2299-42E4-BA36-B0D735B43AEA}" srcId="{7FB08E3F-1D34-43A7-959C-D177728742BB}" destId="{6FBC6960-CAE0-4BA5-ACA0-09357315358A}" srcOrd="2" destOrd="0" parTransId="{E0E72CCE-7D15-4FD1-9ACF-B232524E49AC}" sibTransId="{D723D12D-5B8D-4132-9681-2E3BE7CF344B}"/>
    <dgm:cxn modelId="{C971AB80-5507-4FF1-8472-AD1FC29993CB}" srcId="{7FB08E3F-1D34-43A7-959C-D177728742BB}" destId="{EFF03222-6E21-45F6-9CE4-8532CAE18DE8}" srcOrd="6" destOrd="0" parTransId="{E0E8D703-5D08-482F-8F24-2A08C3C36A0B}" sibTransId="{DAC4A6FE-9AFC-41D9-81E4-97F1FD1EF989}"/>
    <dgm:cxn modelId="{945B40AB-0142-4CDB-A98B-6C410F1AF198}" type="presOf" srcId="{6FBC6960-CAE0-4BA5-ACA0-09357315358A}" destId="{038EAAF0-1C4A-4605-A0B3-104049451AE4}" srcOrd="0" destOrd="0" presId="urn:microsoft.com/office/officeart/2008/layout/LinedList"/>
    <dgm:cxn modelId="{A048D8AF-3AE6-4352-A135-831933AAA091}" type="presOf" srcId="{8C6160E7-C381-421D-8C5C-6BF37181730F}" destId="{A4AF5B8A-1BE4-4DEF-B21C-53CCB99080FC}" srcOrd="0" destOrd="0" presId="urn:microsoft.com/office/officeart/2008/layout/LinedList"/>
    <dgm:cxn modelId="{6A727CC4-B6AA-4D02-8FD8-79FDB853BC5F}" type="presOf" srcId="{7FB08E3F-1D34-43A7-959C-D177728742BB}" destId="{5A64229D-5C43-4FA3-80AD-500C5B024A40}" srcOrd="0" destOrd="0" presId="urn:microsoft.com/office/officeart/2008/layout/LinedList"/>
    <dgm:cxn modelId="{2B29ADC7-C01A-461F-8E75-45955AE1DECB}" srcId="{7FB08E3F-1D34-43A7-959C-D177728742BB}" destId="{63609EF4-5B68-4F6E-9301-EE38643FC132}" srcOrd="1" destOrd="0" parTransId="{39D50091-8793-4CC4-80FA-B990011D35B0}" sibTransId="{A308C275-7B0D-4D17-9D77-BCFB76D2D11E}"/>
    <dgm:cxn modelId="{855498C8-1A74-4B1E-81C4-A680FDFFAF03}" srcId="{7FB08E3F-1D34-43A7-959C-D177728742BB}" destId="{1919AE46-E4B4-45BA-9B70-39D5922AE814}" srcOrd="4" destOrd="0" parTransId="{120F2262-0524-4AC3-A7A8-9BECE2EE8549}" sibTransId="{0953F4E2-427B-4101-A6EE-8429CE9C85A3}"/>
    <dgm:cxn modelId="{97BDA5CF-B0E1-4D56-9A1E-B6B1BBB4820C}" type="presOf" srcId="{B39B066F-35A1-447E-8A97-85E953D0CCCB}" destId="{F7CBCEAD-252F-4D13-8BD4-00F15ABAF3D1}" srcOrd="0" destOrd="0" presId="urn:microsoft.com/office/officeart/2008/layout/LinedList"/>
    <dgm:cxn modelId="{174FA3D9-AB0A-4FC3-9F5F-25DD43123D90}" srcId="{7FB08E3F-1D34-43A7-959C-D177728742BB}" destId="{B39B066F-35A1-447E-8A97-85E953D0CCCB}" srcOrd="0" destOrd="0" parTransId="{D2272F53-5874-429C-AC9E-E0C39064FD89}" sibTransId="{CB4B8409-FF67-4055-AC16-3FF2CCF58C0B}"/>
    <dgm:cxn modelId="{F0D54CED-5924-4A69-BFE6-0F85CBFD7C22}" type="presOf" srcId="{63609EF4-5B68-4F6E-9301-EE38643FC132}" destId="{F755C08C-2211-44C8-A6ED-459B7AA2E2D1}" srcOrd="0" destOrd="0" presId="urn:microsoft.com/office/officeart/2008/layout/LinedList"/>
    <dgm:cxn modelId="{31655C2D-4EA1-49DF-B8A5-5E75AD9EEAE1}" type="presParOf" srcId="{5A64229D-5C43-4FA3-80AD-500C5B024A40}" destId="{B0ECEFCE-D1A2-4122-A330-1E03F133741C}" srcOrd="0" destOrd="0" presId="urn:microsoft.com/office/officeart/2008/layout/LinedList"/>
    <dgm:cxn modelId="{B361E1B0-046F-49B7-A0D0-4720A2CEE118}" type="presParOf" srcId="{5A64229D-5C43-4FA3-80AD-500C5B024A40}" destId="{3A4FBB4B-55BF-4933-86DC-2C6FAB4CDB3D}" srcOrd="1" destOrd="0" presId="urn:microsoft.com/office/officeart/2008/layout/LinedList"/>
    <dgm:cxn modelId="{D620DEB9-4285-4269-8F2D-D369EF66C7CF}" type="presParOf" srcId="{3A4FBB4B-55BF-4933-86DC-2C6FAB4CDB3D}" destId="{F7CBCEAD-252F-4D13-8BD4-00F15ABAF3D1}" srcOrd="0" destOrd="0" presId="urn:microsoft.com/office/officeart/2008/layout/LinedList"/>
    <dgm:cxn modelId="{EDAD9479-B04F-44E1-8A52-9CF32DB09B4F}" type="presParOf" srcId="{3A4FBB4B-55BF-4933-86DC-2C6FAB4CDB3D}" destId="{D5636863-C805-4481-BD96-FB468A708552}" srcOrd="1" destOrd="0" presId="urn:microsoft.com/office/officeart/2008/layout/LinedList"/>
    <dgm:cxn modelId="{5058CFF6-E1E7-4D1C-B512-F0601E87FDD6}" type="presParOf" srcId="{5A64229D-5C43-4FA3-80AD-500C5B024A40}" destId="{900D05C2-8C0C-4FB1-A644-E9C661D95CA7}" srcOrd="2" destOrd="0" presId="urn:microsoft.com/office/officeart/2008/layout/LinedList"/>
    <dgm:cxn modelId="{ABE7BAA1-9D06-4877-AE7B-B2EEB9DFF9C0}" type="presParOf" srcId="{5A64229D-5C43-4FA3-80AD-500C5B024A40}" destId="{C8353B30-35E3-4DC9-B1E4-7E1BD84C5A3A}" srcOrd="3" destOrd="0" presId="urn:microsoft.com/office/officeart/2008/layout/LinedList"/>
    <dgm:cxn modelId="{F69CA947-AEFF-40B2-9DE9-D36E8DA19EFB}" type="presParOf" srcId="{C8353B30-35E3-4DC9-B1E4-7E1BD84C5A3A}" destId="{F755C08C-2211-44C8-A6ED-459B7AA2E2D1}" srcOrd="0" destOrd="0" presId="urn:microsoft.com/office/officeart/2008/layout/LinedList"/>
    <dgm:cxn modelId="{191A2076-7052-4F73-AA10-7739E52513C8}" type="presParOf" srcId="{C8353B30-35E3-4DC9-B1E4-7E1BD84C5A3A}" destId="{1D0EE971-5DFD-47D3-BBDF-C7DE5AFF3394}" srcOrd="1" destOrd="0" presId="urn:microsoft.com/office/officeart/2008/layout/LinedList"/>
    <dgm:cxn modelId="{0606E101-6908-494F-B741-E892CCF1AF87}" type="presParOf" srcId="{5A64229D-5C43-4FA3-80AD-500C5B024A40}" destId="{A6EE4927-7725-4F12-88AB-D725333BF95C}" srcOrd="4" destOrd="0" presId="urn:microsoft.com/office/officeart/2008/layout/LinedList"/>
    <dgm:cxn modelId="{230D12D2-DABC-4A47-89B5-ECD5B1E471F4}" type="presParOf" srcId="{5A64229D-5C43-4FA3-80AD-500C5B024A40}" destId="{7A843E33-ADE2-42F7-B0C2-01C6C875910B}" srcOrd="5" destOrd="0" presId="urn:microsoft.com/office/officeart/2008/layout/LinedList"/>
    <dgm:cxn modelId="{127D38B4-6419-4E92-9845-88C5D03818B2}" type="presParOf" srcId="{7A843E33-ADE2-42F7-B0C2-01C6C875910B}" destId="{038EAAF0-1C4A-4605-A0B3-104049451AE4}" srcOrd="0" destOrd="0" presId="urn:microsoft.com/office/officeart/2008/layout/LinedList"/>
    <dgm:cxn modelId="{3E5F3A63-1344-4A2D-BA03-72AF936C0491}" type="presParOf" srcId="{7A843E33-ADE2-42F7-B0C2-01C6C875910B}" destId="{043EEABE-7EA4-409F-AE51-A296C37952B5}" srcOrd="1" destOrd="0" presId="urn:microsoft.com/office/officeart/2008/layout/LinedList"/>
    <dgm:cxn modelId="{66C1950B-2753-4747-B2AE-5F174E89B914}" type="presParOf" srcId="{5A64229D-5C43-4FA3-80AD-500C5B024A40}" destId="{C1DA4F54-1F8C-4C27-87DB-46D55806AA55}" srcOrd="6" destOrd="0" presId="urn:microsoft.com/office/officeart/2008/layout/LinedList"/>
    <dgm:cxn modelId="{2FB3DA22-7F13-4CCF-AA51-5D001FE0D5B0}" type="presParOf" srcId="{5A64229D-5C43-4FA3-80AD-500C5B024A40}" destId="{D2A9D19A-642A-4EE4-95A2-E6C26A8B9449}" srcOrd="7" destOrd="0" presId="urn:microsoft.com/office/officeart/2008/layout/LinedList"/>
    <dgm:cxn modelId="{FF291D8D-BA50-4803-B007-4D334C2072FE}" type="presParOf" srcId="{D2A9D19A-642A-4EE4-95A2-E6C26A8B9449}" destId="{A4AF5B8A-1BE4-4DEF-B21C-53CCB99080FC}" srcOrd="0" destOrd="0" presId="urn:microsoft.com/office/officeart/2008/layout/LinedList"/>
    <dgm:cxn modelId="{D48A01A2-9F90-4340-B908-B93A46C0D29F}" type="presParOf" srcId="{D2A9D19A-642A-4EE4-95A2-E6C26A8B9449}" destId="{3450CAB5-860C-4DE7-A55A-D1621671FC7A}" srcOrd="1" destOrd="0" presId="urn:microsoft.com/office/officeart/2008/layout/LinedList"/>
    <dgm:cxn modelId="{17540DE6-DCFD-4615-93A7-C6685DF73FB7}" type="presParOf" srcId="{5A64229D-5C43-4FA3-80AD-500C5B024A40}" destId="{60CDAEB6-A6F9-48F6-A8FD-C053E9323DE5}" srcOrd="8" destOrd="0" presId="urn:microsoft.com/office/officeart/2008/layout/LinedList"/>
    <dgm:cxn modelId="{6140E640-3D6B-4E57-9A36-D453792785F8}" type="presParOf" srcId="{5A64229D-5C43-4FA3-80AD-500C5B024A40}" destId="{9552D5B4-2AB7-4012-BB9B-A91598D4E8F7}" srcOrd="9" destOrd="0" presId="urn:microsoft.com/office/officeart/2008/layout/LinedList"/>
    <dgm:cxn modelId="{6E6E59E9-03C5-4BD2-B22A-B3CEB1387DC2}" type="presParOf" srcId="{9552D5B4-2AB7-4012-BB9B-A91598D4E8F7}" destId="{C4E047DD-9E66-4DA2-82A6-078E04FD656B}" srcOrd="0" destOrd="0" presId="urn:microsoft.com/office/officeart/2008/layout/LinedList"/>
    <dgm:cxn modelId="{04F606D7-0227-4177-B48E-8BE02E5AA26C}" type="presParOf" srcId="{9552D5B4-2AB7-4012-BB9B-A91598D4E8F7}" destId="{2BED3C7A-F7A6-4173-96D7-9BD9CA3B9616}" srcOrd="1" destOrd="0" presId="urn:microsoft.com/office/officeart/2008/layout/LinedList"/>
    <dgm:cxn modelId="{A105260F-53DD-4085-9C9A-893E513B4A23}" type="presParOf" srcId="{5A64229D-5C43-4FA3-80AD-500C5B024A40}" destId="{DD4C4B48-0EB2-4D30-802F-AA55E2E8B93F}" srcOrd="10" destOrd="0" presId="urn:microsoft.com/office/officeart/2008/layout/LinedList"/>
    <dgm:cxn modelId="{3653246F-2826-4755-97F7-C89948718D16}" type="presParOf" srcId="{5A64229D-5C43-4FA3-80AD-500C5B024A40}" destId="{F056D59E-E3D6-4379-A522-F030E868CD15}" srcOrd="11" destOrd="0" presId="urn:microsoft.com/office/officeart/2008/layout/LinedList"/>
    <dgm:cxn modelId="{99A85F26-4F63-4293-AAF7-0A1614975C42}" type="presParOf" srcId="{F056D59E-E3D6-4379-A522-F030E868CD15}" destId="{38549568-E8DA-4ED2-99F3-7D7AF9CC1D70}" srcOrd="0" destOrd="0" presId="urn:microsoft.com/office/officeart/2008/layout/LinedList"/>
    <dgm:cxn modelId="{8FFDADDA-B00D-4BD4-A5BF-14CF2AB66D67}" type="presParOf" srcId="{F056D59E-E3D6-4379-A522-F030E868CD15}" destId="{45D42402-21D9-4B4E-A0CC-D00648DF0728}" srcOrd="1" destOrd="0" presId="urn:microsoft.com/office/officeart/2008/layout/LinedList"/>
    <dgm:cxn modelId="{7D00A80C-28B0-44E5-8A3A-77B01E5D2C9D}" type="presParOf" srcId="{5A64229D-5C43-4FA3-80AD-500C5B024A40}" destId="{3C1D3D67-EFC5-476D-A356-ABDC72A75785}" srcOrd="12" destOrd="0" presId="urn:microsoft.com/office/officeart/2008/layout/LinedList"/>
    <dgm:cxn modelId="{30ECE769-4BF8-4558-80C7-BD38C555078E}" type="presParOf" srcId="{5A64229D-5C43-4FA3-80AD-500C5B024A40}" destId="{262B1678-54D4-42D4-BD26-E5B415919D22}" srcOrd="13" destOrd="0" presId="urn:microsoft.com/office/officeart/2008/layout/LinedList"/>
    <dgm:cxn modelId="{EB6968D1-1D6F-43B0-9951-8F8E5678441A}" type="presParOf" srcId="{262B1678-54D4-42D4-BD26-E5B415919D22}" destId="{7380921C-C082-438A-9EF6-C87C0E03AF38}" srcOrd="0" destOrd="0" presId="urn:microsoft.com/office/officeart/2008/layout/LinedList"/>
    <dgm:cxn modelId="{14F6C61C-2002-4E0A-81E6-CA8B20E7D630}" type="presParOf" srcId="{262B1678-54D4-42D4-BD26-E5B415919D22}" destId="{CCB94560-BE60-48A7-806F-DDDE150D430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B1872E-5071-437F-A047-43A2F58BF81E}" type="doc">
      <dgm:prSet loTypeId="urn:microsoft.com/office/officeart/2008/layout/LinedList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E2F4B55-4653-4F4F-B865-EDDF37D78392}">
      <dgm:prSet/>
      <dgm:spPr/>
      <dgm:t>
        <a:bodyPr/>
        <a:lstStyle/>
        <a:p>
          <a:r>
            <a:rPr lang="en-US" b="1" i="0" baseline="0" dirty="0"/>
            <a:t>GitHub:</a:t>
          </a:r>
          <a:r>
            <a:rPr lang="en-US" b="0" i="0" baseline="0" dirty="0"/>
            <a:t> source control, pull requests, and issue tracking</a:t>
          </a:r>
          <a:endParaRPr lang="en-US" dirty="0"/>
        </a:p>
      </dgm:t>
    </dgm:pt>
    <dgm:pt modelId="{F7BDF502-D851-4319-9011-E7F100F81C61}" type="parTrans" cxnId="{BC65C6D9-645B-4FB7-B393-752BFD31162F}">
      <dgm:prSet/>
      <dgm:spPr/>
      <dgm:t>
        <a:bodyPr/>
        <a:lstStyle/>
        <a:p>
          <a:endParaRPr lang="en-US"/>
        </a:p>
      </dgm:t>
    </dgm:pt>
    <dgm:pt modelId="{84D70401-1952-4A06-B7D8-EE94455CC9BF}" type="sibTrans" cxnId="{BC65C6D9-645B-4FB7-B393-752BFD31162F}">
      <dgm:prSet/>
      <dgm:spPr/>
      <dgm:t>
        <a:bodyPr/>
        <a:lstStyle/>
        <a:p>
          <a:endParaRPr lang="en-US"/>
        </a:p>
      </dgm:t>
    </dgm:pt>
    <dgm:pt modelId="{035FA3E9-BEBE-4206-B824-DDA98F8B986F}">
      <dgm:prSet/>
      <dgm:spPr/>
      <dgm:t>
        <a:bodyPr/>
        <a:lstStyle/>
        <a:p>
          <a:r>
            <a:rPr lang="en-US" b="1" i="0" baseline="0"/>
            <a:t>DigitalOcean:</a:t>
          </a:r>
          <a:r>
            <a:rPr lang="en-US" b="0" i="0" baseline="0"/>
            <a:t> remote hosting for the web app/API with a public domain + HTTPS</a:t>
          </a:r>
          <a:endParaRPr lang="en-US"/>
        </a:p>
      </dgm:t>
    </dgm:pt>
    <dgm:pt modelId="{C5F9B32B-0F86-486F-93DB-09643D56B31F}" type="parTrans" cxnId="{F2B20D11-2812-416D-AB1C-1FA43132A82C}">
      <dgm:prSet/>
      <dgm:spPr/>
      <dgm:t>
        <a:bodyPr/>
        <a:lstStyle/>
        <a:p>
          <a:endParaRPr lang="en-US"/>
        </a:p>
      </dgm:t>
    </dgm:pt>
    <dgm:pt modelId="{3DBFB216-3DE6-43F4-B082-E032BC4869DA}" type="sibTrans" cxnId="{F2B20D11-2812-416D-AB1C-1FA43132A82C}">
      <dgm:prSet/>
      <dgm:spPr/>
      <dgm:t>
        <a:bodyPr/>
        <a:lstStyle/>
        <a:p>
          <a:endParaRPr lang="en-US"/>
        </a:p>
      </dgm:t>
    </dgm:pt>
    <dgm:pt modelId="{546EE3D0-C3BF-462F-86F6-B0E49975BFF9}">
      <dgm:prSet/>
      <dgm:spPr/>
      <dgm:t>
        <a:bodyPr/>
        <a:lstStyle/>
        <a:p>
          <a:r>
            <a:rPr lang="en-US" b="1" i="0" baseline="0"/>
            <a:t>MongoDB Atlas:</a:t>
          </a:r>
          <a:r>
            <a:rPr lang="en-US" b="0" i="0" baseline="0"/>
            <a:t> cloud database for storing users, items, and app data</a:t>
          </a:r>
          <a:endParaRPr lang="en-US"/>
        </a:p>
      </dgm:t>
    </dgm:pt>
    <dgm:pt modelId="{C74AB04C-1ED4-4B21-A1B1-06E830D0A6FA}" type="parTrans" cxnId="{AD080F7E-51E5-4AE2-A24F-E24DBF685854}">
      <dgm:prSet/>
      <dgm:spPr/>
      <dgm:t>
        <a:bodyPr/>
        <a:lstStyle/>
        <a:p>
          <a:endParaRPr lang="en-US"/>
        </a:p>
      </dgm:t>
    </dgm:pt>
    <dgm:pt modelId="{66D57A87-65EA-4AE1-9E6E-D17BF704AA38}" type="sibTrans" cxnId="{AD080F7E-51E5-4AE2-A24F-E24DBF685854}">
      <dgm:prSet/>
      <dgm:spPr/>
      <dgm:t>
        <a:bodyPr/>
        <a:lstStyle/>
        <a:p>
          <a:endParaRPr lang="en-US"/>
        </a:p>
      </dgm:t>
    </dgm:pt>
    <dgm:pt modelId="{FA2DD9FF-CA5A-4F89-8837-D5A3D9CAA97B}">
      <dgm:prSet/>
      <dgm:spPr/>
      <dgm:t>
        <a:bodyPr/>
        <a:lstStyle/>
        <a:p>
          <a:r>
            <a:rPr lang="en-US" b="1" i="0" baseline="0"/>
            <a:t>Postman:</a:t>
          </a:r>
          <a:r>
            <a:rPr lang="en-US" b="0" i="0" baseline="0"/>
            <a:t> test and document API requests/responses before wiring up the UI</a:t>
          </a:r>
          <a:endParaRPr lang="en-US"/>
        </a:p>
      </dgm:t>
    </dgm:pt>
    <dgm:pt modelId="{A0326416-770A-43B6-9269-D4AF9D717D3B}" type="parTrans" cxnId="{BC0F76DE-8AD1-4744-B613-A1E8DCC417C0}">
      <dgm:prSet/>
      <dgm:spPr/>
      <dgm:t>
        <a:bodyPr/>
        <a:lstStyle/>
        <a:p>
          <a:endParaRPr lang="en-US"/>
        </a:p>
      </dgm:t>
    </dgm:pt>
    <dgm:pt modelId="{EBE3912B-DFE3-4E31-AA3A-F6CA880E0CA9}" type="sibTrans" cxnId="{BC0F76DE-8AD1-4744-B613-A1E8DCC417C0}">
      <dgm:prSet/>
      <dgm:spPr/>
      <dgm:t>
        <a:bodyPr/>
        <a:lstStyle/>
        <a:p>
          <a:endParaRPr lang="en-US"/>
        </a:p>
      </dgm:t>
    </dgm:pt>
    <dgm:pt modelId="{3EB21AA5-B788-4A1B-A965-DD0CD38DC930}">
      <dgm:prSet/>
      <dgm:spPr/>
      <dgm:t>
        <a:bodyPr/>
        <a:lstStyle/>
        <a:p>
          <a:r>
            <a:rPr lang="en-US" b="1" i="0" baseline="0" dirty="0"/>
            <a:t>Online Gantt:</a:t>
          </a:r>
          <a:r>
            <a:rPr lang="en-US" b="0" i="0" baseline="0" dirty="0"/>
            <a:t> plan milestones, owners, and timelines at a glance</a:t>
          </a:r>
          <a:endParaRPr lang="en-US" dirty="0"/>
        </a:p>
      </dgm:t>
    </dgm:pt>
    <dgm:pt modelId="{0B50A96F-3A8D-4E31-8AC8-BEEC74583435}" type="parTrans" cxnId="{9DEF60A7-F7A6-43E5-960C-554BEEBD374E}">
      <dgm:prSet/>
      <dgm:spPr/>
      <dgm:t>
        <a:bodyPr/>
        <a:lstStyle/>
        <a:p>
          <a:endParaRPr lang="en-US"/>
        </a:p>
      </dgm:t>
    </dgm:pt>
    <dgm:pt modelId="{A281BFFD-E741-4C33-B5A6-1776720D0088}" type="sibTrans" cxnId="{9DEF60A7-F7A6-43E5-960C-554BEEBD374E}">
      <dgm:prSet/>
      <dgm:spPr/>
      <dgm:t>
        <a:bodyPr/>
        <a:lstStyle/>
        <a:p>
          <a:endParaRPr lang="en-US"/>
        </a:p>
      </dgm:t>
    </dgm:pt>
    <dgm:pt modelId="{D0D9FFB4-9E0A-43AF-A37D-0772A415DD7B}">
      <dgm:prSet/>
      <dgm:spPr/>
      <dgm:t>
        <a:bodyPr/>
        <a:lstStyle/>
        <a:p>
          <a:r>
            <a:rPr lang="en-US" b="1" i="0" baseline="0"/>
            <a:t>Flutter (mobile):</a:t>
          </a:r>
          <a:r>
            <a:rPr lang="en-US" b="0" i="0" baseline="0"/>
            <a:t> build the mobile app and demo on a physical phone</a:t>
          </a:r>
          <a:endParaRPr lang="en-US"/>
        </a:p>
      </dgm:t>
    </dgm:pt>
    <dgm:pt modelId="{31954450-9CFA-4173-8D55-4E06D5D1D9F1}" type="parTrans" cxnId="{15D931E3-0715-48CD-BD43-59CE660292C8}">
      <dgm:prSet/>
      <dgm:spPr/>
      <dgm:t>
        <a:bodyPr/>
        <a:lstStyle/>
        <a:p>
          <a:endParaRPr lang="en-US"/>
        </a:p>
      </dgm:t>
    </dgm:pt>
    <dgm:pt modelId="{220696FD-4F41-4559-8FF7-02D529B68078}" type="sibTrans" cxnId="{15D931E3-0715-48CD-BD43-59CE660292C8}">
      <dgm:prSet/>
      <dgm:spPr/>
      <dgm:t>
        <a:bodyPr/>
        <a:lstStyle/>
        <a:p>
          <a:endParaRPr lang="en-US"/>
        </a:p>
      </dgm:t>
    </dgm:pt>
    <dgm:pt modelId="{B16C3CC7-9F2A-4C4A-9684-C220F3A77911}">
      <dgm:prSet/>
      <dgm:spPr/>
      <dgm:t>
        <a:bodyPr/>
        <a:lstStyle/>
        <a:p>
          <a:r>
            <a:rPr lang="en-US" b="1" i="0" baseline="0" dirty="0"/>
            <a:t>Figma:</a:t>
          </a:r>
          <a:r>
            <a:rPr lang="en-US" b="0" i="0" baseline="0" dirty="0"/>
            <a:t> UI/UX design, component library, and handoff specs</a:t>
          </a:r>
          <a:endParaRPr lang="en-US" dirty="0"/>
        </a:p>
      </dgm:t>
    </dgm:pt>
    <dgm:pt modelId="{2B9C75D1-4112-4495-8CC6-0FEB8CA35D43}" type="parTrans" cxnId="{CF8F903F-156A-423D-849B-4FA98E65C133}">
      <dgm:prSet/>
      <dgm:spPr/>
      <dgm:t>
        <a:bodyPr/>
        <a:lstStyle/>
        <a:p>
          <a:endParaRPr lang="en-US"/>
        </a:p>
      </dgm:t>
    </dgm:pt>
    <dgm:pt modelId="{D9CFDFFB-72C0-440F-88C2-D442F6850985}" type="sibTrans" cxnId="{CF8F903F-156A-423D-849B-4FA98E65C133}">
      <dgm:prSet/>
      <dgm:spPr/>
      <dgm:t>
        <a:bodyPr/>
        <a:lstStyle/>
        <a:p>
          <a:endParaRPr lang="en-US"/>
        </a:p>
      </dgm:t>
    </dgm:pt>
    <dgm:pt modelId="{38DF8B47-4BCC-40CE-B0DA-19F85D2E9D58}">
      <dgm:prSet/>
      <dgm:spPr/>
      <dgm:t>
        <a:bodyPr/>
        <a:lstStyle/>
        <a:p>
          <a:r>
            <a:rPr lang="en-US" b="1" dirty="0"/>
            <a:t>Claude</a:t>
          </a:r>
          <a:r>
            <a:rPr lang="en-US" dirty="0"/>
            <a:t>: AI assistant to brainstorm features, refine wording, and review code or docs</a:t>
          </a:r>
        </a:p>
      </dgm:t>
    </dgm:pt>
    <dgm:pt modelId="{42827693-E8DD-40C4-8BBB-FA5C73F879A7}" type="parTrans" cxnId="{A1A26463-3E53-4C78-BB6D-FA0183E5C6DB}">
      <dgm:prSet/>
      <dgm:spPr/>
      <dgm:t>
        <a:bodyPr/>
        <a:lstStyle/>
        <a:p>
          <a:endParaRPr lang="en-US"/>
        </a:p>
      </dgm:t>
    </dgm:pt>
    <dgm:pt modelId="{70FF1192-95E0-4A91-BD06-E5459202478E}" type="sibTrans" cxnId="{A1A26463-3E53-4C78-BB6D-FA0183E5C6DB}">
      <dgm:prSet/>
      <dgm:spPr/>
      <dgm:t>
        <a:bodyPr/>
        <a:lstStyle/>
        <a:p>
          <a:endParaRPr lang="en-US"/>
        </a:p>
      </dgm:t>
    </dgm:pt>
    <dgm:pt modelId="{90C20D62-6B81-44BA-81D9-8502222A02F5}">
      <dgm:prSet/>
      <dgm:spPr/>
      <dgm:t>
        <a:bodyPr/>
        <a:lstStyle/>
        <a:p>
          <a:r>
            <a:rPr lang="en-US" b="1" dirty="0" err="1"/>
            <a:t>SwaggerHub</a:t>
          </a:r>
          <a:r>
            <a:rPr lang="en-US" dirty="0"/>
            <a:t>: design, version, and share Open API specs for the backend API</a:t>
          </a:r>
        </a:p>
      </dgm:t>
    </dgm:pt>
    <dgm:pt modelId="{F6C26653-B061-40A9-86FB-B8950DD4561F}" type="parTrans" cxnId="{68AFCF75-AAE9-4004-8181-9BDA8172E697}">
      <dgm:prSet/>
      <dgm:spPr/>
      <dgm:t>
        <a:bodyPr/>
        <a:lstStyle/>
        <a:p>
          <a:endParaRPr lang="en-US"/>
        </a:p>
      </dgm:t>
    </dgm:pt>
    <dgm:pt modelId="{B7BC6C27-5629-44E8-B50F-B26DC5F13D95}" type="sibTrans" cxnId="{68AFCF75-AAE9-4004-8181-9BDA8172E697}">
      <dgm:prSet/>
      <dgm:spPr/>
      <dgm:t>
        <a:bodyPr/>
        <a:lstStyle/>
        <a:p>
          <a:endParaRPr lang="en-US"/>
        </a:p>
      </dgm:t>
    </dgm:pt>
    <dgm:pt modelId="{65916279-8702-4874-817D-FDDF8EFF3D8D}">
      <dgm:prSet/>
      <dgm:spPr/>
      <dgm:t>
        <a:bodyPr/>
        <a:lstStyle/>
        <a:p>
          <a:r>
            <a:rPr lang="en-US" b="1" dirty="0"/>
            <a:t>Mermaid</a:t>
          </a:r>
          <a:r>
            <a:rPr lang="en-US" dirty="0"/>
            <a:t>: generate quick UML/sequence diagrams from text for architecture and flows</a:t>
          </a:r>
        </a:p>
      </dgm:t>
    </dgm:pt>
    <dgm:pt modelId="{56C6ADF3-401A-4AA2-8F16-DB3B1CF71262}" type="parTrans" cxnId="{34EF7324-3AA0-4EB2-B68D-30CA9E73E33E}">
      <dgm:prSet/>
      <dgm:spPr/>
      <dgm:t>
        <a:bodyPr/>
        <a:lstStyle/>
        <a:p>
          <a:endParaRPr lang="en-US"/>
        </a:p>
      </dgm:t>
    </dgm:pt>
    <dgm:pt modelId="{B23D7CD1-FA52-4B64-AAE3-B24D93491FD6}" type="sibTrans" cxnId="{34EF7324-3AA0-4EB2-B68D-30CA9E73E33E}">
      <dgm:prSet/>
      <dgm:spPr/>
      <dgm:t>
        <a:bodyPr/>
        <a:lstStyle/>
        <a:p>
          <a:endParaRPr lang="en-US"/>
        </a:p>
      </dgm:t>
    </dgm:pt>
    <dgm:pt modelId="{9F7DF007-025C-4F86-BA64-3EB46827B36D}" type="pres">
      <dgm:prSet presAssocID="{06B1872E-5071-437F-A047-43A2F58BF81E}" presName="vert0" presStyleCnt="0">
        <dgm:presLayoutVars>
          <dgm:dir/>
          <dgm:animOne val="branch"/>
          <dgm:animLvl val="lvl"/>
        </dgm:presLayoutVars>
      </dgm:prSet>
      <dgm:spPr/>
    </dgm:pt>
    <dgm:pt modelId="{718ADB72-DEA6-4899-B1E5-73CD73C9B897}" type="pres">
      <dgm:prSet presAssocID="{9E2F4B55-4653-4F4F-B865-EDDF37D78392}" presName="thickLine" presStyleLbl="alignNode1" presStyleIdx="0" presStyleCnt="10"/>
      <dgm:spPr/>
    </dgm:pt>
    <dgm:pt modelId="{3970A798-3582-44DA-8101-AEBF3E006349}" type="pres">
      <dgm:prSet presAssocID="{9E2F4B55-4653-4F4F-B865-EDDF37D78392}" presName="horz1" presStyleCnt="0"/>
      <dgm:spPr/>
    </dgm:pt>
    <dgm:pt modelId="{AF25F48C-39A9-4656-AFAA-326588F38ED9}" type="pres">
      <dgm:prSet presAssocID="{9E2F4B55-4653-4F4F-B865-EDDF37D78392}" presName="tx1" presStyleLbl="revTx" presStyleIdx="0" presStyleCnt="10"/>
      <dgm:spPr/>
    </dgm:pt>
    <dgm:pt modelId="{01CC0534-B04A-4DC8-9179-DD97DAB7AFA0}" type="pres">
      <dgm:prSet presAssocID="{9E2F4B55-4653-4F4F-B865-EDDF37D78392}" presName="vert1" presStyleCnt="0"/>
      <dgm:spPr/>
    </dgm:pt>
    <dgm:pt modelId="{CF7E7BE7-E231-42B1-AE06-13DAFB985525}" type="pres">
      <dgm:prSet presAssocID="{035FA3E9-BEBE-4206-B824-DDA98F8B986F}" presName="thickLine" presStyleLbl="alignNode1" presStyleIdx="1" presStyleCnt="10"/>
      <dgm:spPr/>
    </dgm:pt>
    <dgm:pt modelId="{F1A6907C-5090-48B8-B57A-59F9E4D9301F}" type="pres">
      <dgm:prSet presAssocID="{035FA3E9-BEBE-4206-B824-DDA98F8B986F}" presName="horz1" presStyleCnt="0"/>
      <dgm:spPr/>
    </dgm:pt>
    <dgm:pt modelId="{4D420C05-0E54-496C-A726-31DF7EB3F694}" type="pres">
      <dgm:prSet presAssocID="{035FA3E9-BEBE-4206-B824-DDA98F8B986F}" presName="tx1" presStyleLbl="revTx" presStyleIdx="1" presStyleCnt="10"/>
      <dgm:spPr/>
    </dgm:pt>
    <dgm:pt modelId="{E2212BE9-CFCD-414C-9E33-075080214C4C}" type="pres">
      <dgm:prSet presAssocID="{035FA3E9-BEBE-4206-B824-DDA98F8B986F}" presName="vert1" presStyleCnt="0"/>
      <dgm:spPr/>
    </dgm:pt>
    <dgm:pt modelId="{FD9405E1-4AD7-42BD-AA34-FD46C9DC28B1}" type="pres">
      <dgm:prSet presAssocID="{546EE3D0-C3BF-462F-86F6-B0E49975BFF9}" presName="thickLine" presStyleLbl="alignNode1" presStyleIdx="2" presStyleCnt="10"/>
      <dgm:spPr/>
    </dgm:pt>
    <dgm:pt modelId="{BF2A6E86-656C-41DA-8296-797A0EE62057}" type="pres">
      <dgm:prSet presAssocID="{546EE3D0-C3BF-462F-86F6-B0E49975BFF9}" presName="horz1" presStyleCnt="0"/>
      <dgm:spPr/>
    </dgm:pt>
    <dgm:pt modelId="{97C3E04D-4AF1-4C1F-8FA6-EDC1A6B3BA2B}" type="pres">
      <dgm:prSet presAssocID="{546EE3D0-C3BF-462F-86F6-B0E49975BFF9}" presName="tx1" presStyleLbl="revTx" presStyleIdx="2" presStyleCnt="10"/>
      <dgm:spPr/>
    </dgm:pt>
    <dgm:pt modelId="{CEECB8AE-040C-4A02-95E5-4B7E1952889F}" type="pres">
      <dgm:prSet presAssocID="{546EE3D0-C3BF-462F-86F6-B0E49975BFF9}" presName="vert1" presStyleCnt="0"/>
      <dgm:spPr/>
    </dgm:pt>
    <dgm:pt modelId="{A0E30640-D622-4187-BEE3-3A02379F5D3C}" type="pres">
      <dgm:prSet presAssocID="{FA2DD9FF-CA5A-4F89-8837-D5A3D9CAA97B}" presName="thickLine" presStyleLbl="alignNode1" presStyleIdx="3" presStyleCnt="10"/>
      <dgm:spPr/>
    </dgm:pt>
    <dgm:pt modelId="{F424A806-796D-4C29-AE85-E90391F739EE}" type="pres">
      <dgm:prSet presAssocID="{FA2DD9FF-CA5A-4F89-8837-D5A3D9CAA97B}" presName="horz1" presStyleCnt="0"/>
      <dgm:spPr/>
    </dgm:pt>
    <dgm:pt modelId="{37DF7426-B5FC-4421-955E-532DB4EA8F7F}" type="pres">
      <dgm:prSet presAssocID="{FA2DD9FF-CA5A-4F89-8837-D5A3D9CAA97B}" presName="tx1" presStyleLbl="revTx" presStyleIdx="3" presStyleCnt="10"/>
      <dgm:spPr/>
    </dgm:pt>
    <dgm:pt modelId="{693BC91E-DA5A-46AC-AF1D-4B220D709DE1}" type="pres">
      <dgm:prSet presAssocID="{FA2DD9FF-CA5A-4F89-8837-D5A3D9CAA97B}" presName="vert1" presStyleCnt="0"/>
      <dgm:spPr/>
    </dgm:pt>
    <dgm:pt modelId="{C08CF821-B7BC-4639-9659-72CF79670D7F}" type="pres">
      <dgm:prSet presAssocID="{3EB21AA5-B788-4A1B-A965-DD0CD38DC930}" presName="thickLine" presStyleLbl="alignNode1" presStyleIdx="4" presStyleCnt="10"/>
      <dgm:spPr/>
    </dgm:pt>
    <dgm:pt modelId="{CE8FA6BA-1DF2-42D4-961E-684921DE823D}" type="pres">
      <dgm:prSet presAssocID="{3EB21AA5-B788-4A1B-A965-DD0CD38DC930}" presName="horz1" presStyleCnt="0"/>
      <dgm:spPr/>
    </dgm:pt>
    <dgm:pt modelId="{DF1FBD82-913B-4B01-B071-C49F710F77E4}" type="pres">
      <dgm:prSet presAssocID="{3EB21AA5-B788-4A1B-A965-DD0CD38DC930}" presName="tx1" presStyleLbl="revTx" presStyleIdx="4" presStyleCnt="10"/>
      <dgm:spPr/>
    </dgm:pt>
    <dgm:pt modelId="{86DAC9CC-5F74-4BF5-AD0F-5F1E06ECEFF7}" type="pres">
      <dgm:prSet presAssocID="{3EB21AA5-B788-4A1B-A965-DD0CD38DC930}" presName="vert1" presStyleCnt="0"/>
      <dgm:spPr/>
    </dgm:pt>
    <dgm:pt modelId="{C33F7A0B-80A4-428F-AD05-342F7CE183DC}" type="pres">
      <dgm:prSet presAssocID="{D0D9FFB4-9E0A-43AF-A37D-0772A415DD7B}" presName="thickLine" presStyleLbl="alignNode1" presStyleIdx="5" presStyleCnt="10"/>
      <dgm:spPr/>
    </dgm:pt>
    <dgm:pt modelId="{8C68A664-A8D8-4913-B44A-0C2BF29040BA}" type="pres">
      <dgm:prSet presAssocID="{D0D9FFB4-9E0A-43AF-A37D-0772A415DD7B}" presName="horz1" presStyleCnt="0"/>
      <dgm:spPr/>
    </dgm:pt>
    <dgm:pt modelId="{699F5566-8974-4088-8B45-C6AEB0F40FB3}" type="pres">
      <dgm:prSet presAssocID="{D0D9FFB4-9E0A-43AF-A37D-0772A415DD7B}" presName="tx1" presStyleLbl="revTx" presStyleIdx="5" presStyleCnt="10"/>
      <dgm:spPr/>
    </dgm:pt>
    <dgm:pt modelId="{38502A22-EA74-4B57-B86E-74166C6A846C}" type="pres">
      <dgm:prSet presAssocID="{D0D9FFB4-9E0A-43AF-A37D-0772A415DD7B}" presName="vert1" presStyleCnt="0"/>
      <dgm:spPr/>
    </dgm:pt>
    <dgm:pt modelId="{8AF753AF-B213-48F5-A828-0ACDD6201C5E}" type="pres">
      <dgm:prSet presAssocID="{B16C3CC7-9F2A-4C4A-9684-C220F3A77911}" presName="thickLine" presStyleLbl="alignNode1" presStyleIdx="6" presStyleCnt="10"/>
      <dgm:spPr/>
    </dgm:pt>
    <dgm:pt modelId="{67FEC316-DFFC-417F-A285-9450A9726052}" type="pres">
      <dgm:prSet presAssocID="{B16C3CC7-9F2A-4C4A-9684-C220F3A77911}" presName="horz1" presStyleCnt="0"/>
      <dgm:spPr/>
    </dgm:pt>
    <dgm:pt modelId="{865272CC-29DD-4733-BF78-CF42C1E59C65}" type="pres">
      <dgm:prSet presAssocID="{B16C3CC7-9F2A-4C4A-9684-C220F3A77911}" presName="tx1" presStyleLbl="revTx" presStyleIdx="6" presStyleCnt="10"/>
      <dgm:spPr/>
    </dgm:pt>
    <dgm:pt modelId="{52004884-F48D-48F7-A23A-7F5FE5A5E899}" type="pres">
      <dgm:prSet presAssocID="{B16C3CC7-9F2A-4C4A-9684-C220F3A77911}" presName="vert1" presStyleCnt="0"/>
      <dgm:spPr/>
    </dgm:pt>
    <dgm:pt modelId="{F2165E1E-3ED5-4C77-8BD4-6A2B9E544E99}" type="pres">
      <dgm:prSet presAssocID="{38DF8B47-4BCC-40CE-B0DA-19F85D2E9D58}" presName="thickLine" presStyleLbl="alignNode1" presStyleIdx="7" presStyleCnt="10"/>
      <dgm:spPr/>
    </dgm:pt>
    <dgm:pt modelId="{3498DE0A-A3FC-45DB-BEFA-DE7F6A899EB7}" type="pres">
      <dgm:prSet presAssocID="{38DF8B47-4BCC-40CE-B0DA-19F85D2E9D58}" presName="horz1" presStyleCnt="0"/>
      <dgm:spPr/>
    </dgm:pt>
    <dgm:pt modelId="{823109A9-8232-4AB1-83D5-3AE0375E70F1}" type="pres">
      <dgm:prSet presAssocID="{38DF8B47-4BCC-40CE-B0DA-19F85D2E9D58}" presName="tx1" presStyleLbl="revTx" presStyleIdx="7" presStyleCnt="10"/>
      <dgm:spPr/>
    </dgm:pt>
    <dgm:pt modelId="{33ADD685-F5A2-4318-A3BB-E1F5FF4B597A}" type="pres">
      <dgm:prSet presAssocID="{38DF8B47-4BCC-40CE-B0DA-19F85D2E9D58}" presName="vert1" presStyleCnt="0"/>
      <dgm:spPr/>
    </dgm:pt>
    <dgm:pt modelId="{5E8A06BC-428F-4B39-A26F-9FA21E9BEC2C}" type="pres">
      <dgm:prSet presAssocID="{90C20D62-6B81-44BA-81D9-8502222A02F5}" presName="thickLine" presStyleLbl="alignNode1" presStyleIdx="8" presStyleCnt="10"/>
      <dgm:spPr/>
    </dgm:pt>
    <dgm:pt modelId="{CCBDF5BF-5EFF-49F7-8548-C20523945159}" type="pres">
      <dgm:prSet presAssocID="{90C20D62-6B81-44BA-81D9-8502222A02F5}" presName="horz1" presStyleCnt="0"/>
      <dgm:spPr/>
    </dgm:pt>
    <dgm:pt modelId="{642322F8-B4AC-495B-B60D-C203C2A32961}" type="pres">
      <dgm:prSet presAssocID="{90C20D62-6B81-44BA-81D9-8502222A02F5}" presName="tx1" presStyleLbl="revTx" presStyleIdx="8" presStyleCnt="10"/>
      <dgm:spPr/>
    </dgm:pt>
    <dgm:pt modelId="{5422E613-8EF5-40C7-BAB7-18B13A6BFE4A}" type="pres">
      <dgm:prSet presAssocID="{90C20D62-6B81-44BA-81D9-8502222A02F5}" presName="vert1" presStyleCnt="0"/>
      <dgm:spPr/>
    </dgm:pt>
    <dgm:pt modelId="{FAF5C7CE-8273-44BF-B3FF-B728C69877AE}" type="pres">
      <dgm:prSet presAssocID="{65916279-8702-4874-817D-FDDF8EFF3D8D}" presName="thickLine" presStyleLbl="alignNode1" presStyleIdx="9" presStyleCnt="10"/>
      <dgm:spPr/>
    </dgm:pt>
    <dgm:pt modelId="{922D7B4A-B008-4692-99E0-006A0198D274}" type="pres">
      <dgm:prSet presAssocID="{65916279-8702-4874-817D-FDDF8EFF3D8D}" presName="horz1" presStyleCnt="0"/>
      <dgm:spPr/>
    </dgm:pt>
    <dgm:pt modelId="{CD9303DD-1290-4CA5-8097-AF69259019A5}" type="pres">
      <dgm:prSet presAssocID="{65916279-8702-4874-817D-FDDF8EFF3D8D}" presName="tx1" presStyleLbl="revTx" presStyleIdx="9" presStyleCnt="10"/>
      <dgm:spPr/>
    </dgm:pt>
    <dgm:pt modelId="{34720110-D5D2-4BFB-B817-979AFFFF1A58}" type="pres">
      <dgm:prSet presAssocID="{65916279-8702-4874-817D-FDDF8EFF3D8D}" presName="vert1" presStyleCnt="0"/>
      <dgm:spPr/>
    </dgm:pt>
  </dgm:ptLst>
  <dgm:cxnLst>
    <dgm:cxn modelId="{F2B20D11-2812-416D-AB1C-1FA43132A82C}" srcId="{06B1872E-5071-437F-A047-43A2F58BF81E}" destId="{035FA3E9-BEBE-4206-B824-DDA98F8B986F}" srcOrd="1" destOrd="0" parTransId="{C5F9B32B-0F86-486F-93DB-09643D56B31F}" sibTransId="{3DBFB216-3DE6-43F4-B082-E032BC4869DA}"/>
    <dgm:cxn modelId="{90F7D513-FBBB-4259-AEE1-77B60B961977}" type="presOf" srcId="{38DF8B47-4BCC-40CE-B0DA-19F85D2E9D58}" destId="{823109A9-8232-4AB1-83D5-3AE0375E70F1}" srcOrd="0" destOrd="0" presId="urn:microsoft.com/office/officeart/2008/layout/LinedList"/>
    <dgm:cxn modelId="{34EF7324-3AA0-4EB2-B68D-30CA9E73E33E}" srcId="{06B1872E-5071-437F-A047-43A2F58BF81E}" destId="{65916279-8702-4874-817D-FDDF8EFF3D8D}" srcOrd="9" destOrd="0" parTransId="{56C6ADF3-401A-4AA2-8F16-DB3B1CF71262}" sibTransId="{B23D7CD1-FA52-4B64-AAE3-B24D93491FD6}"/>
    <dgm:cxn modelId="{A7E6B024-8783-46CD-8F09-9C7860F667A8}" type="presOf" srcId="{035FA3E9-BEBE-4206-B824-DDA98F8B986F}" destId="{4D420C05-0E54-496C-A726-31DF7EB3F694}" srcOrd="0" destOrd="0" presId="urn:microsoft.com/office/officeart/2008/layout/LinedList"/>
    <dgm:cxn modelId="{08CEC827-0DE3-4F37-8F1D-3446D7BE8590}" type="presOf" srcId="{D0D9FFB4-9E0A-43AF-A37D-0772A415DD7B}" destId="{699F5566-8974-4088-8B45-C6AEB0F40FB3}" srcOrd="0" destOrd="0" presId="urn:microsoft.com/office/officeart/2008/layout/LinedList"/>
    <dgm:cxn modelId="{123B6235-E46B-44A7-ACD1-208882BE4022}" type="presOf" srcId="{9E2F4B55-4653-4F4F-B865-EDDF37D78392}" destId="{AF25F48C-39A9-4656-AFAA-326588F38ED9}" srcOrd="0" destOrd="0" presId="urn:microsoft.com/office/officeart/2008/layout/LinedList"/>
    <dgm:cxn modelId="{CF8F903F-156A-423D-849B-4FA98E65C133}" srcId="{06B1872E-5071-437F-A047-43A2F58BF81E}" destId="{B16C3CC7-9F2A-4C4A-9684-C220F3A77911}" srcOrd="6" destOrd="0" parTransId="{2B9C75D1-4112-4495-8CC6-0FEB8CA35D43}" sibTransId="{D9CFDFFB-72C0-440F-88C2-D442F6850985}"/>
    <dgm:cxn modelId="{1F82335C-8673-4E56-B4A2-A158071C81AE}" type="presOf" srcId="{FA2DD9FF-CA5A-4F89-8837-D5A3D9CAA97B}" destId="{37DF7426-B5FC-4421-955E-532DB4EA8F7F}" srcOrd="0" destOrd="0" presId="urn:microsoft.com/office/officeart/2008/layout/LinedList"/>
    <dgm:cxn modelId="{14365D61-E72F-4062-B462-ABC51F027450}" type="presOf" srcId="{B16C3CC7-9F2A-4C4A-9684-C220F3A77911}" destId="{865272CC-29DD-4733-BF78-CF42C1E59C65}" srcOrd="0" destOrd="0" presId="urn:microsoft.com/office/officeart/2008/layout/LinedList"/>
    <dgm:cxn modelId="{A1A26463-3E53-4C78-BB6D-FA0183E5C6DB}" srcId="{06B1872E-5071-437F-A047-43A2F58BF81E}" destId="{38DF8B47-4BCC-40CE-B0DA-19F85D2E9D58}" srcOrd="7" destOrd="0" parTransId="{42827693-E8DD-40C4-8BBB-FA5C73F879A7}" sibTransId="{70FF1192-95E0-4A91-BD06-E5459202478E}"/>
    <dgm:cxn modelId="{7D17236A-CEA9-4BC1-8F6D-1FE7E45B1282}" type="presOf" srcId="{06B1872E-5071-437F-A047-43A2F58BF81E}" destId="{9F7DF007-025C-4F86-BA64-3EB46827B36D}" srcOrd="0" destOrd="0" presId="urn:microsoft.com/office/officeart/2008/layout/LinedList"/>
    <dgm:cxn modelId="{4E789C75-7D68-4455-9A4F-0E26427E8662}" type="presOf" srcId="{3EB21AA5-B788-4A1B-A965-DD0CD38DC930}" destId="{DF1FBD82-913B-4B01-B071-C49F710F77E4}" srcOrd="0" destOrd="0" presId="urn:microsoft.com/office/officeart/2008/layout/LinedList"/>
    <dgm:cxn modelId="{68AFCF75-AAE9-4004-8181-9BDA8172E697}" srcId="{06B1872E-5071-437F-A047-43A2F58BF81E}" destId="{90C20D62-6B81-44BA-81D9-8502222A02F5}" srcOrd="8" destOrd="0" parTransId="{F6C26653-B061-40A9-86FB-B8950DD4561F}" sibTransId="{B7BC6C27-5629-44E8-B50F-B26DC5F13D95}"/>
    <dgm:cxn modelId="{AD080F7E-51E5-4AE2-A24F-E24DBF685854}" srcId="{06B1872E-5071-437F-A047-43A2F58BF81E}" destId="{546EE3D0-C3BF-462F-86F6-B0E49975BFF9}" srcOrd="2" destOrd="0" parTransId="{C74AB04C-1ED4-4B21-A1B1-06E830D0A6FA}" sibTransId="{66D57A87-65EA-4AE1-9E6E-D17BF704AA38}"/>
    <dgm:cxn modelId="{E5DD40A1-4169-4B73-B419-063CD7D7BE64}" type="presOf" srcId="{546EE3D0-C3BF-462F-86F6-B0E49975BFF9}" destId="{97C3E04D-4AF1-4C1F-8FA6-EDC1A6B3BA2B}" srcOrd="0" destOrd="0" presId="urn:microsoft.com/office/officeart/2008/layout/LinedList"/>
    <dgm:cxn modelId="{779B8FA5-8761-4EC0-85C4-54E13BFCBB4D}" type="presOf" srcId="{65916279-8702-4874-817D-FDDF8EFF3D8D}" destId="{CD9303DD-1290-4CA5-8097-AF69259019A5}" srcOrd="0" destOrd="0" presId="urn:microsoft.com/office/officeart/2008/layout/LinedList"/>
    <dgm:cxn modelId="{9DEF60A7-F7A6-43E5-960C-554BEEBD374E}" srcId="{06B1872E-5071-437F-A047-43A2F58BF81E}" destId="{3EB21AA5-B788-4A1B-A965-DD0CD38DC930}" srcOrd="4" destOrd="0" parTransId="{0B50A96F-3A8D-4E31-8AC8-BEEC74583435}" sibTransId="{A281BFFD-E741-4C33-B5A6-1776720D0088}"/>
    <dgm:cxn modelId="{BC65C6D9-645B-4FB7-B393-752BFD31162F}" srcId="{06B1872E-5071-437F-A047-43A2F58BF81E}" destId="{9E2F4B55-4653-4F4F-B865-EDDF37D78392}" srcOrd="0" destOrd="0" parTransId="{F7BDF502-D851-4319-9011-E7F100F81C61}" sibTransId="{84D70401-1952-4A06-B7D8-EE94455CC9BF}"/>
    <dgm:cxn modelId="{BC0F76DE-8AD1-4744-B613-A1E8DCC417C0}" srcId="{06B1872E-5071-437F-A047-43A2F58BF81E}" destId="{FA2DD9FF-CA5A-4F89-8837-D5A3D9CAA97B}" srcOrd="3" destOrd="0" parTransId="{A0326416-770A-43B6-9269-D4AF9D717D3B}" sibTransId="{EBE3912B-DFE3-4E31-AA3A-F6CA880E0CA9}"/>
    <dgm:cxn modelId="{15D931E3-0715-48CD-BD43-59CE660292C8}" srcId="{06B1872E-5071-437F-A047-43A2F58BF81E}" destId="{D0D9FFB4-9E0A-43AF-A37D-0772A415DD7B}" srcOrd="5" destOrd="0" parTransId="{31954450-9CFA-4173-8D55-4E06D5D1D9F1}" sibTransId="{220696FD-4F41-4559-8FF7-02D529B68078}"/>
    <dgm:cxn modelId="{14FBE5E7-D904-43B6-815B-E32557BABA7F}" type="presOf" srcId="{90C20D62-6B81-44BA-81D9-8502222A02F5}" destId="{642322F8-B4AC-495B-B60D-C203C2A32961}" srcOrd="0" destOrd="0" presId="urn:microsoft.com/office/officeart/2008/layout/LinedList"/>
    <dgm:cxn modelId="{42D1949B-D151-4AB7-B772-8E61AD0B5244}" type="presParOf" srcId="{9F7DF007-025C-4F86-BA64-3EB46827B36D}" destId="{718ADB72-DEA6-4899-B1E5-73CD73C9B897}" srcOrd="0" destOrd="0" presId="urn:microsoft.com/office/officeart/2008/layout/LinedList"/>
    <dgm:cxn modelId="{C92F0C4F-3442-404F-BAA4-7D19E13389FE}" type="presParOf" srcId="{9F7DF007-025C-4F86-BA64-3EB46827B36D}" destId="{3970A798-3582-44DA-8101-AEBF3E006349}" srcOrd="1" destOrd="0" presId="urn:microsoft.com/office/officeart/2008/layout/LinedList"/>
    <dgm:cxn modelId="{A92FC244-60CD-4C1A-BE6C-FD0B09552261}" type="presParOf" srcId="{3970A798-3582-44DA-8101-AEBF3E006349}" destId="{AF25F48C-39A9-4656-AFAA-326588F38ED9}" srcOrd="0" destOrd="0" presId="urn:microsoft.com/office/officeart/2008/layout/LinedList"/>
    <dgm:cxn modelId="{EC8A6FBA-CB61-4561-B97D-28582D61C01D}" type="presParOf" srcId="{3970A798-3582-44DA-8101-AEBF3E006349}" destId="{01CC0534-B04A-4DC8-9179-DD97DAB7AFA0}" srcOrd="1" destOrd="0" presId="urn:microsoft.com/office/officeart/2008/layout/LinedList"/>
    <dgm:cxn modelId="{41C920A4-7FF5-4719-980C-A22F37CDE92B}" type="presParOf" srcId="{9F7DF007-025C-4F86-BA64-3EB46827B36D}" destId="{CF7E7BE7-E231-42B1-AE06-13DAFB985525}" srcOrd="2" destOrd="0" presId="urn:microsoft.com/office/officeart/2008/layout/LinedList"/>
    <dgm:cxn modelId="{A316010A-FC46-420A-BD70-9BDCB333CEDF}" type="presParOf" srcId="{9F7DF007-025C-4F86-BA64-3EB46827B36D}" destId="{F1A6907C-5090-48B8-B57A-59F9E4D9301F}" srcOrd="3" destOrd="0" presId="urn:microsoft.com/office/officeart/2008/layout/LinedList"/>
    <dgm:cxn modelId="{5C01BAAB-907E-4E9E-BE68-F2B91D94D2CC}" type="presParOf" srcId="{F1A6907C-5090-48B8-B57A-59F9E4D9301F}" destId="{4D420C05-0E54-496C-A726-31DF7EB3F694}" srcOrd="0" destOrd="0" presId="urn:microsoft.com/office/officeart/2008/layout/LinedList"/>
    <dgm:cxn modelId="{B4834D17-12D4-4D79-BF60-C98BF4C134CF}" type="presParOf" srcId="{F1A6907C-5090-48B8-B57A-59F9E4D9301F}" destId="{E2212BE9-CFCD-414C-9E33-075080214C4C}" srcOrd="1" destOrd="0" presId="urn:microsoft.com/office/officeart/2008/layout/LinedList"/>
    <dgm:cxn modelId="{DCD17190-B25E-4882-A34E-ED8BBA1B0F22}" type="presParOf" srcId="{9F7DF007-025C-4F86-BA64-3EB46827B36D}" destId="{FD9405E1-4AD7-42BD-AA34-FD46C9DC28B1}" srcOrd="4" destOrd="0" presId="urn:microsoft.com/office/officeart/2008/layout/LinedList"/>
    <dgm:cxn modelId="{7B222B6B-81D8-4338-8636-329A47E0C2E9}" type="presParOf" srcId="{9F7DF007-025C-4F86-BA64-3EB46827B36D}" destId="{BF2A6E86-656C-41DA-8296-797A0EE62057}" srcOrd="5" destOrd="0" presId="urn:microsoft.com/office/officeart/2008/layout/LinedList"/>
    <dgm:cxn modelId="{72F2D6CE-734F-4E2A-8DE2-0E082B6885BF}" type="presParOf" srcId="{BF2A6E86-656C-41DA-8296-797A0EE62057}" destId="{97C3E04D-4AF1-4C1F-8FA6-EDC1A6B3BA2B}" srcOrd="0" destOrd="0" presId="urn:microsoft.com/office/officeart/2008/layout/LinedList"/>
    <dgm:cxn modelId="{1D7C8C9D-CB3F-4438-83C7-F9695BF15531}" type="presParOf" srcId="{BF2A6E86-656C-41DA-8296-797A0EE62057}" destId="{CEECB8AE-040C-4A02-95E5-4B7E1952889F}" srcOrd="1" destOrd="0" presId="urn:microsoft.com/office/officeart/2008/layout/LinedList"/>
    <dgm:cxn modelId="{D2D9AFC7-B4E3-49C4-AD32-F9381DCCBBFE}" type="presParOf" srcId="{9F7DF007-025C-4F86-BA64-3EB46827B36D}" destId="{A0E30640-D622-4187-BEE3-3A02379F5D3C}" srcOrd="6" destOrd="0" presId="urn:microsoft.com/office/officeart/2008/layout/LinedList"/>
    <dgm:cxn modelId="{34B0138F-8EAF-4025-A322-7DE74B34F603}" type="presParOf" srcId="{9F7DF007-025C-4F86-BA64-3EB46827B36D}" destId="{F424A806-796D-4C29-AE85-E90391F739EE}" srcOrd="7" destOrd="0" presId="urn:microsoft.com/office/officeart/2008/layout/LinedList"/>
    <dgm:cxn modelId="{6F247C85-E256-495D-9308-0B351F04B8EF}" type="presParOf" srcId="{F424A806-796D-4C29-AE85-E90391F739EE}" destId="{37DF7426-B5FC-4421-955E-532DB4EA8F7F}" srcOrd="0" destOrd="0" presId="urn:microsoft.com/office/officeart/2008/layout/LinedList"/>
    <dgm:cxn modelId="{477B08C7-7A02-48B6-B3B8-4B0D6C613602}" type="presParOf" srcId="{F424A806-796D-4C29-AE85-E90391F739EE}" destId="{693BC91E-DA5A-46AC-AF1D-4B220D709DE1}" srcOrd="1" destOrd="0" presId="urn:microsoft.com/office/officeart/2008/layout/LinedList"/>
    <dgm:cxn modelId="{D415D7F2-80E6-49F5-BBF8-DF42932A74F1}" type="presParOf" srcId="{9F7DF007-025C-4F86-BA64-3EB46827B36D}" destId="{C08CF821-B7BC-4639-9659-72CF79670D7F}" srcOrd="8" destOrd="0" presId="urn:microsoft.com/office/officeart/2008/layout/LinedList"/>
    <dgm:cxn modelId="{6E0BE0E4-287C-40C0-8217-E1F294FAD631}" type="presParOf" srcId="{9F7DF007-025C-4F86-BA64-3EB46827B36D}" destId="{CE8FA6BA-1DF2-42D4-961E-684921DE823D}" srcOrd="9" destOrd="0" presId="urn:microsoft.com/office/officeart/2008/layout/LinedList"/>
    <dgm:cxn modelId="{200888F3-58DF-4AFB-8F59-0BAC476AB3E3}" type="presParOf" srcId="{CE8FA6BA-1DF2-42D4-961E-684921DE823D}" destId="{DF1FBD82-913B-4B01-B071-C49F710F77E4}" srcOrd="0" destOrd="0" presId="urn:microsoft.com/office/officeart/2008/layout/LinedList"/>
    <dgm:cxn modelId="{3C0FA51F-712B-4549-9F03-C042664E4E9B}" type="presParOf" srcId="{CE8FA6BA-1DF2-42D4-961E-684921DE823D}" destId="{86DAC9CC-5F74-4BF5-AD0F-5F1E06ECEFF7}" srcOrd="1" destOrd="0" presId="urn:microsoft.com/office/officeart/2008/layout/LinedList"/>
    <dgm:cxn modelId="{E2022F1E-F11D-4906-9536-33848EB2116D}" type="presParOf" srcId="{9F7DF007-025C-4F86-BA64-3EB46827B36D}" destId="{C33F7A0B-80A4-428F-AD05-342F7CE183DC}" srcOrd="10" destOrd="0" presId="urn:microsoft.com/office/officeart/2008/layout/LinedList"/>
    <dgm:cxn modelId="{1C2D5109-562B-44E7-8F10-AC971F3EB4E2}" type="presParOf" srcId="{9F7DF007-025C-4F86-BA64-3EB46827B36D}" destId="{8C68A664-A8D8-4913-B44A-0C2BF29040BA}" srcOrd="11" destOrd="0" presId="urn:microsoft.com/office/officeart/2008/layout/LinedList"/>
    <dgm:cxn modelId="{BB6988BD-A825-48AB-9BA4-7F24E27FCEA0}" type="presParOf" srcId="{8C68A664-A8D8-4913-B44A-0C2BF29040BA}" destId="{699F5566-8974-4088-8B45-C6AEB0F40FB3}" srcOrd="0" destOrd="0" presId="urn:microsoft.com/office/officeart/2008/layout/LinedList"/>
    <dgm:cxn modelId="{7DC2606B-54DE-49EF-AE55-5EB1DDC538F3}" type="presParOf" srcId="{8C68A664-A8D8-4913-B44A-0C2BF29040BA}" destId="{38502A22-EA74-4B57-B86E-74166C6A846C}" srcOrd="1" destOrd="0" presId="urn:microsoft.com/office/officeart/2008/layout/LinedList"/>
    <dgm:cxn modelId="{4C6C3B01-66E0-4FF2-88C9-2084FB11A0BC}" type="presParOf" srcId="{9F7DF007-025C-4F86-BA64-3EB46827B36D}" destId="{8AF753AF-B213-48F5-A828-0ACDD6201C5E}" srcOrd="12" destOrd="0" presId="urn:microsoft.com/office/officeart/2008/layout/LinedList"/>
    <dgm:cxn modelId="{A28E4481-A8BD-429C-901C-A696ACEC4775}" type="presParOf" srcId="{9F7DF007-025C-4F86-BA64-3EB46827B36D}" destId="{67FEC316-DFFC-417F-A285-9450A9726052}" srcOrd="13" destOrd="0" presId="urn:microsoft.com/office/officeart/2008/layout/LinedList"/>
    <dgm:cxn modelId="{FFBF548E-24DA-4F35-AE8B-739F88858D7E}" type="presParOf" srcId="{67FEC316-DFFC-417F-A285-9450A9726052}" destId="{865272CC-29DD-4733-BF78-CF42C1E59C65}" srcOrd="0" destOrd="0" presId="urn:microsoft.com/office/officeart/2008/layout/LinedList"/>
    <dgm:cxn modelId="{D7646874-DFC5-40CF-BD21-3BC13B5C56EE}" type="presParOf" srcId="{67FEC316-DFFC-417F-A285-9450A9726052}" destId="{52004884-F48D-48F7-A23A-7F5FE5A5E899}" srcOrd="1" destOrd="0" presId="urn:microsoft.com/office/officeart/2008/layout/LinedList"/>
    <dgm:cxn modelId="{CA002FE3-4EBD-4BEE-9565-7B9C78AD6ED1}" type="presParOf" srcId="{9F7DF007-025C-4F86-BA64-3EB46827B36D}" destId="{F2165E1E-3ED5-4C77-8BD4-6A2B9E544E99}" srcOrd="14" destOrd="0" presId="urn:microsoft.com/office/officeart/2008/layout/LinedList"/>
    <dgm:cxn modelId="{0DD77A2C-3415-4A3E-A311-39CC522EBE47}" type="presParOf" srcId="{9F7DF007-025C-4F86-BA64-3EB46827B36D}" destId="{3498DE0A-A3FC-45DB-BEFA-DE7F6A899EB7}" srcOrd="15" destOrd="0" presId="urn:microsoft.com/office/officeart/2008/layout/LinedList"/>
    <dgm:cxn modelId="{1B453A72-539A-4E56-BC54-A46C434E0D22}" type="presParOf" srcId="{3498DE0A-A3FC-45DB-BEFA-DE7F6A899EB7}" destId="{823109A9-8232-4AB1-83D5-3AE0375E70F1}" srcOrd="0" destOrd="0" presId="urn:microsoft.com/office/officeart/2008/layout/LinedList"/>
    <dgm:cxn modelId="{EF80CA61-BB0D-420C-8FDD-AF6C37ACB7FC}" type="presParOf" srcId="{3498DE0A-A3FC-45DB-BEFA-DE7F6A899EB7}" destId="{33ADD685-F5A2-4318-A3BB-E1F5FF4B597A}" srcOrd="1" destOrd="0" presId="urn:microsoft.com/office/officeart/2008/layout/LinedList"/>
    <dgm:cxn modelId="{A23423CA-09A4-4C74-BC6B-B5819A0CA45D}" type="presParOf" srcId="{9F7DF007-025C-4F86-BA64-3EB46827B36D}" destId="{5E8A06BC-428F-4B39-A26F-9FA21E9BEC2C}" srcOrd="16" destOrd="0" presId="urn:microsoft.com/office/officeart/2008/layout/LinedList"/>
    <dgm:cxn modelId="{D9D70C54-6C1A-4ACD-851A-CABCA940CE84}" type="presParOf" srcId="{9F7DF007-025C-4F86-BA64-3EB46827B36D}" destId="{CCBDF5BF-5EFF-49F7-8548-C20523945159}" srcOrd="17" destOrd="0" presId="urn:microsoft.com/office/officeart/2008/layout/LinedList"/>
    <dgm:cxn modelId="{9DA7ED22-595B-44CA-8B4C-58E70958814F}" type="presParOf" srcId="{CCBDF5BF-5EFF-49F7-8548-C20523945159}" destId="{642322F8-B4AC-495B-B60D-C203C2A32961}" srcOrd="0" destOrd="0" presId="urn:microsoft.com/office/officeart/2008/layout/LinedList"/>
    <dgm:cxn modelId="{D5AB7103-013C-45E7-877E-1E53DF534A48}" type="presParOf" srcId="{CCBDF5BF-5EFF-49F7-8548-C20523945159}" destId="{5422E613-8EF5-40C7-BAB7-18B13A6BFE4A}" srcOrd="1" destOrd="0" presId="urn:microsoft.com/office/officeart/2008/layout/LinedList"/>
    <dgm:cxn modelId="{C3EE38BB-FBB9-4ABC-B4CA-400D2F8D7ADF}" type="presParOf" srcId="{9F7DF007-025C-4F86-BA64-3EB46827B36D}" destId="{FAF5C7CE-8273-44BF-B3FF-B728C69877AE}" srcOrd="18" destOrd="0" presId="urn:microsoft.com/office/officeart/2008/layout/LinedList"/>
    <dgm:cxn modelId="{2E1B594F-7914-4BCB-8F69-9458A0123D94}" type="presParOf" srcId="{9F7DF007-025C-4F86-BA64-3EB46827B36D}" destId="{922D7B4A-B008-4692-99E0-006A0198D274}" srcOrd="19" destOrd="0" presId="urn:microsoft.com/office/officeart/2008/layout/LinedList"/>
    <dgm:cxn modelId="{6279AC70-522A-46C4-A125-7641792AF910}" type="presParOf" srcId="{922D7B4A-B008-4692-99E0-006A0198D274}" destId="{CD9303DD-1290-4CA5-8097-AF69259019A5}" srcOrd="0" destOrd="0" presId="urn:microsoft.com/office/officeart/2008/layout/LinedList"/>
    <dgm:cxn modelId="{7D645388-03C5-4DF1-A5AC-63A16408C934}" type="presParOf" srcId="{922D7B4A-B008-4692-99E0-006A0198D274}" destId="{34720110-D5D2-4BFB-B817-979AFFFF1A5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F94B25C-F94E-46D9-A5E6-35F048898366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98F1AE4A-496D-488F-983C-441BB216E0F3}">
      <dgm:prSet/>
      <dgm:spPr/>
      <dgm:t>
        <a:bodyPr/>
        <a:lstStyle/>
        <a:p>
          <a:r>
            <a:rPr lang="en-US"/>
            <a:t>Quick Database and backend setup</a:t>
          </a:r>
        </a:p>
      </dgm:t>
    </dgm:pt>
    <dgm:pt modelId="{790F4741-1497-46A3-BC4D-23DFA85A2C97}" type="parTrans" cxnId="{ECC04722-C546-41BB-816B-1C6143DDCF04}">
      <dgm:prSet/>
      <dgm:spPr/>
      <dgm:t>
        <a:bodyPr/>
        <a:lstStyle/>
        <a:p>
          <a:endParaRPr lang="en-US"/>
        </a:p>
      </dgm:t>
    </dgm:pt>
    <dgm:pt modelId="{386F13D8-F11E-4B51-9D5C-59871523BE93}" type="sibTrans" cxnId="{ECC04722-C546-41BB-816B-1C6143DDCF04}">
      <dgm:prSet/>
      <dgm:spPr/>
      <dgm:t>
        <a:bodyPr/>
        <a:lstStyle/>
        <a:p>
          <a:endParaRPr lang="en-US"/>
        </a:p>
      </dgm:t>
    </dgm:pt>
    <dgm:pt modelId="{C58AE6B6-F199-418A-8D7C-77587322D1BD}">
      <dgm:prSet/>
      <dgm:spPr/>
      <dgm:t>
        <a:bodyPr/>
        <a:lstStyle/>
        <a:p>
          <a:r>
            <a:rPr lang="en-US"/>
            <a:t>Weekly team meetings</a:t>
          </a:r>
        </a:p>
      </dgm:t>
    </dgm:pt>
    <dgm:pt modelId="{A141611F-7F17-45EC-8655-389874C8612B}" type="parTrans" cxnId="{C850ED91-90F6-41B5-91FE-ADB183D66015}">
      <dgm:prSet/>
      <dgm:spPr/>
      <dgm:t>
        <a:bodyPr/>
        <a:lstStyle/>
        <a:p>
          <a:endParaRPr lang="en-US"/>
        </a:p>
      </dgm:t>
    </dgm:pt>
    <dgm:pt modelId="{C6C6EB8A-EECB-43F0-B3C2-35F4114CF99F}" type="sibTrans" cxnId="{C850ED91-90F6-41B5-91FE-ADB183D66015}">
      <dgm:prSet/>
      <dgm:spPr/>
      <dgm:t>
        <a:bodyPr/>
        <a:lstStyle/>
        <a:p>
          <a:endParaRPr lang="en-US"/>
        </a:p>
      </dgm:t>
    </dgm:pt>
    <dgm:pt modelId="{C6680779-0F68-4967-B4CE-666017C090D9}">
      <dgm:prSet/>
      <dgm:spPr/>
      <dgm:t>
        <a:bodyPr/>
        <a:lstStyle/>
        <a:p>
          <a:r>
            <a:rPr lang="en-US"/>
            <a:t>Quick app development from flutter</a:t>
          </a:r>
        </a:p>
      </dgm:t>
    </dgm:pt>
    <dgm:pt modelId="{6EDED9E8-0498-465B-87E4-8DB3E0D676B4}" type="parTrans" cxnId="{B2502DC7-6E5F-45C5-BEFC-1607A1939256}">
      <dgm:prSet/>
      <dgm:spPr/>
      <dgm:t>
        <a:bodyPr/>
        <a:lstStyle/>
        <a:p>
          <a:endParaRPr lang="en-US"/>
        </a:p>
      </dgm:t>
    </dgm:pt>
    <dgm:pt modelId="{0A6D69BF-60E5-494C-94BA-A0D52BFEB1B7}" type="sibTrans" cxnId="{B2502DC7-6E5F-45C5-BEFC-1607A1939256}">
      <dgm:prSet/>
      <dgm:spPr/>
      <dgm:t>
        <a:bodyPr/>
        <a:lstStyle/>
        <a:p>
          <a:endParaRPr lang="en-US"/>
        </a:p>
      </dgm:t>
    </dgm:pt>
    <dgm:pt modelId="{DDA5E4CB-9FF9-4C16-A04D-1FAD555F6C04}">
      <dgm:prSet/>
      <dgm:spPr/>
      <dgm:t>
        <a:bodyPr/>
        <a:lstStyle/>
        <a:p>
          <a:r>
            <a:rPr lang="en-US"/>
            <a:t>Website design quickly agreed upon</a:t>
          </a:r>
        </a:p>
      </dgm:t>
    </dgm:pt>
    <dgm:pt modelId="{8E966B7C-A7A0-4DA3-96CB-73BCB34B5AB1}" type="parTrans" cxnId="{D0F8BA7A-BD82-4C7D-9DD7-21CB7EB7DF27}">
      <dgm:prSet/>
      <dgm:spPr/>
      <dgm:t>
        <a:bodyPr/>
        <a:lstStyle/>
        <a:p>
          <a:endParaRPr lang="en-US"/>
        </a:p>
      </dgm:t>
    </dgm:pt>
    <dgm:pt modelId="{4AB3251A-266E-48FA-8DB0-CCF99C992272}" type="sibTrans" cxnId="{D0F8BA7A-BD82-4C7D-9DD7-21CB7EB7DF27}">
      <dgm:prSet/>
      <dgm:spPr/>
      <dgm:t>
        <a:bodyPr/>
        <a:lstStyle/>
        <a:p>
          <a:endParaRPr lang="en-US"/>
        </a:p>
      </dgm:t>
    </dgm:pt>
    <dgm:pt modelId="{2109DBC0-D396-498E-B97B-E4F85CC46D9F}" type="pres">
      <dgm:prSet presAssocID="{4F94B25C-F94E-46D9-A5E6-35F048898366}" presName="root" presStyleCnt="0">
        <dgm:presLayoutVars>
          <dgm:dir/>
          <dgm:resizeHandles val="exact"/>
        </dgm:presLayoutVars>
      </dgm:prSet>
      <dgm:spPr/>
    </dgm:pt>
    <dgm:pt modelId="{C6EFDADC-DF65-4609-A681-39699700F485}" type="pres">
      <dgm:prSet presAssocID="{4F94B25C-F94E-46D9-A5E6-35F048898366}" presName="container" presStyleCnt="0">
        <dgm:presLayoutVars>
          <dgm:dir/>
          <dgm:resizeHandles val="exact"/>
        </dgm:presLayoutVars>
      </dgm:prSet>
      <dgm:spPr/>
    </dgm:pt>
    <dgm:pt modelId="{CBAD79B3-98EB-48B8-8D6E-619B84E2C16F}" type="pres">
      <dgm:prSet presAssocID="{98F1AE4A-496D-488F-983C-441BB216E0F3}" presName="compNode" presStyleCnt="0"/>
      <dgm:spPr/>
    </dgm:pt>
    <dgm:pt modelId="{EF10FFFF-39A1-47A7-9D44-8912D9AEDFF1}" type="pres">
      <dgm:prSet presAssocID="{98F1AE4A-496D-488F-983C-441BB216E0F3}" presName="iconBgRect" presStyleLbl="bgShp" presStyleIdx="0" presStyleCnt="4"/>
      <dgm:spPr/>
    </dgm:pt>
    <dgm:pt modelId="{7C24A484-B532-400F-922F-93BF671D2237}" type="pres">
      <dgm:prSet presAssocID="{98F1AE4A-496D-488F-983C-441BB216E0F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013F8BA-EF10-4EED-ABCE-660EFA64BF65}" type="pres">
      <dgm:prSet presAssocID="{98F1AE4A-496D-488F-983C-441BB216E0F3}" presName="spaceRect" presStyleCnt="0"/>
      <dgm:spPr/>
    </dgm:pt>
    <dgm:pt modelId="{551E6CC0-DBC7-472E-A1B8-317E38A64363}" type="pres">
      <dgm:prSet presAssocID="{98F1AE4A-496D-488F-983C-441BB216E0F3}" presName="textRect" presStyleLbl="revTx" presStyleIdx="0" presStyleCnt="4">
        <dgm:presLayoutVars>
          <dgm:chMax val="1"/>
          <dgm:chPref val="1"/>
        </dgm:presLayoutVars>
      </dgm:prSet>
      <dgm:spPr/>
    </dgm:pt>
    <dgm:pt modelId="{2CAD5909-4B7A-43EE-8BE3-B89BF1E6EA92}" type="pres">
      <dgm:prSet presAssocID="{386F13D8-F11E-4B51-9D5C-59871523BE93}" presName="sibTrans" presStyleLbl="sibTrans2D1" presStyleIdx="0" presStyleCnt="0"/>
      <dgm:spPr/>
    </dgm:pt>
    <dgm:pt modelId="{08D341FB-7287-4478-9CAE-EC5862ACF246}" type="pres">
      <dgm:prSet presAssocID="{C58AE6B6-F199-418A-8D7C-77587322D1BD}" presName="compNode" presStyleCnt="0"/>
      <dgm:spPr/>
    </dgm:pt>
    <dgm:pt modelId="{34FBD4F7-38E8-422E-A4D9-54F3DC1CB158}" type="pres">
      <dgm:prSet presAssocID="{C58AE6B6-F199-418A-8D7C-77587322D1BD}" presName="iconBgRect" presStyleLbl="bgShp" presStyleIdx="1" presStyleCnt="4"/>
      <dgm:spPr/>
    </dgm:pt>
    <dgm:pt modelId="{137BFA84-AE88-4A9B-82E4-BDC486998963}" type="pres">
      <dgm:prSet presAssocID="{C58AE6B6-F199-418A-8D7C-77587322D1B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99F549BC-22DB-48F7-BFE9-2C6BEF7E4E28}" type="pres">
      <dgm:prSet presAssocID="{C58AE6B6-F199-418A-8D7C-77587322D1BD}" presName="spaceRect" presStyleCnt="0"/>
      <dgm:spPr/>
    </dgm:pt>
    <dgm:pt modelId="{988C603F-B2A0-457C-ABE1-DF3F3842FC2D}" type="pres">
      <dgm:prSet presAssocID="{C58AE6B6-F199-418A-8D7C-77587322D1BD}" presName="textRect" presStyleLbl="revTx" presStyleIdx="1" presStyleCnt="4">
        <dgm:presLayoutVars>
          <dgm:chMax val="1"/>
          <dgm:chPref val="1"/>
        </dgm:presLayoutVars>
      </dgm:prSet>
      <dgm:spPr/>
    </dgm:pt>
    <dgm:pt modelId="{24AFC2FB-B411-4D23-B4A2-C4B7C6DCC8D6}" type="pres">
      <dgm:prSet presAssocID="{C6C6EB8A-EECB-43F0-B3C2-35F4114CF99F}" presName="sibTrans" presStyleLbl="sibTrans2D1" presStyleIdx="0" presStyleCnt="0"/>
      <dgm:spPr/>
    </dgm:pt>
    <dgm:pt modelId="{957DE753-3877-4432-8365-A8C60190ED29}" type="pres">
      <dgm:prSet presAssocID="{C6680779-0F68-4967-B4CE-666017C090D9}" presName="compNode" presStyleCnt="0"/>
      <dgm:spPr/>
    </dgm:pt>
    <dgm:pt modelId="{98A5BF66-9C64-47D4-A8CC-0FCD1EC12E03}" type="pres">
      <dgm:prSet presAssocID="{C6680779-0F68-4967-B4CE-666017C090D9}" presName="iconBgRect" presStyleLbl="bgShp" presStyleIdx="2" presStyleCnt="4"/>
      <dgm:spPr/>
    </dgm:pt>
    <dgm:pt modelId="{24817ECC-6DA9-4048-8B7A-C602247E3DFD}" type="pres">
      <dgm:prSet presAssocID="{C6680779-0F68-4967-B4CE-666017C090D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cket"/>
        </a:ext>
      </dgm:extLst>
    </dgm:pt>
    <dgm:pt modelId="{46D7B917-BCB1-4B2B-9FF1-FFFBA3C8C4D8}" type="pres">
      <dgm:prSet presAssocID="{C6680779-0F68-4967-B4CE-666017C090D9}" presName="spaceRect" presStyleCnt="0"/>
      <dgm:spPr/>
    </dgm:pt>
    <dgm:pt modelId="{A817E1DA-D1E6-42C5-AC1D-9A924172A9CE}" type="pres">
      <dgm:prSet presAssocID="{C6680779-0F68-4967-B4CE-666017C090D9}" presName="textRect" presStyleLbl="revTx" presStyleIdx="2" presStyleCnt="4">
        <dgm:presLayoutVars>
          <dgm:chMax val="1"/>
          <dgm:chPref val="1"/>
        </dgm:presLayoutVars>
      </dgm:prSet>
      <dgm:spPr/>
    </dgm:pt>
    <dgm:pt modelId="{06F10170-4EE6-429C-B815-9D4DB507CB3F}" type="pres">
      <dgm:prSet presAssocID="{0A6D69BF-60E5-494C-94BA-A0D52BFEB1B7}" presName="sibTrans" presStyleLbl="sibTrans2D1" presStyleIdx="0" presStyleCnt="0"/>
      <dgm:spPr/>
    </dgm:pt>
    <dgm:pt modelId="{7B59AAB0-7313-4CB5-B041-434E106F6E86}" type="pres">
      <dgm:prSet presAssocID="{DDA5E4CB-9FF9-4C16-A04D-1FAD555F6C04}" presName="compNode" presStyleCnt="0"/>
      <dgm:spPr/>
    </dgm:pt>
    <dgm:pt modelId="{C2A61ED9-CEB9-4C30-9AE9-6DCBC0B2F5BF}" type="pres">
      <dgm:prSet presAssocID="{DDA5E4CB-9FF9-4C16-A04D-1FAD555F6C04}" presName="iconBgRect" presStyleLbl="bgShp" presStyleIdx="3" presStyleCnt="4"/>
      <dgm:spPr/>
    </dgm:pt>
    <dgm:pt modelId="{247312FD-9447-4E6A-855F-64E1CBFED3C0}" type="pres">
      <dgm:prSet presAssocID="{DDA5E4CB-9FF9-4C16-A04D-1FAD555F6C0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95EA0C0-1D0F-4977-A5E5-6992A4C950E9}" type="pres">
      <dgm:prSet presAssocID="{DDA5E4CB-9FF9-4C16-A04D-1FAD555F6C04}" presName="spaceRect" presStyleCnt="0"/>
      <dgm:spPr/>
    </dgm:pt>
    <dgm:pt modelId="{E2B1BFF8-72E5-4D37-913D-CD42F67C6A03}" type="pres">
      <dgm:prSet presAssocID="{DDA5E4CB-9FF9-4C16-A04D-1FAD555F6C0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87FAE00-5213-4C89-B3E6-45FA2363CB35}" type="presOf" srcId="{98F1AE4A-496D-488F-983C-441BB216E0F3}" destId="{551E6CC0-DBC7-472E-A1B8-317E38A64363}" srcOrd="0" destOrd="0" presId="urn:microsoft.com/office/officeart/2018/2/layout/IconCircleList"/>
    <dgm:cxn modelId="{2FD2EF1B-570E-4CA8-A1BF-9D774ABEBA0D}" type="presOf" srcId="{386F13D8-F11E-4B51-9D5C-59871523BE93}" destId="{2CAD5909-4B7A-43EE-8BE3-B89BF1E6EA92}" srcOrd="0" destOrd="0" presId="urn:microsoft.com/office/officeart/2018/2/layout/IconCircleList"/>
    <dgm:cxn modelId="{ECC04722-C546-41BB-816B-1C6143DDCF04}" srcId="{4F94B25C-F94E-46D9-A5E6-35F048898366}" destId="{98F1AE4A-496D-488F-983C-441BB216E0F3}" srcOrd="0" destOrd="0" parTransId="{790F4741-1497-46A3-BC4D-23DFA85A2C97}" sibTransId="{386F13D8-F11E-4B51-9D5C-59871523BE93}"/>
    <dgm:cxn modelId="{80CB1A33-4BD8-4256-BD3E-3324EDFEF61C}" type="presOf" srcId="{C6C6EB8A-EECB-43F0-B3C2-35F4114CF99F}" destId="{24AFC2FB-B411-4D23-B4A2-C4B7C6DCC8D6}" srcOrd="0" destOrd="0" presId="urn:microsoft.com/office/officeart/2018/2/layout/IconCircleList"/>
    <dgm:cxn modelId="{16262C6B-6C3E-44D4-BA36-B1C2CE659481}" type="presOf" srcId="{4F94B25C-F94E-46D9-A5E6-35F048898366}" destId="{2109DBC0-D396-498E-B97B-E4F85CC46D9F}" srcOrd="0" destOrd="0" presId="urn:microsoft.com/office/officeart/2018/2/layout/IconCircleList"/>
    <dgm:cxn modelId="{2494FD58-B169-4D49-BF14-09905EFC60AD}" type="presOf" srcId="{C58AE6B6-F199-418A-8D7C-77587322D1BD}" destId="{988C603F-B2A0-457C-ABE1-DF3F3842FC2D}" srcOrd="0" destOrd="0" presId="urn:microsoft.com/office/officeart/2018/2/layout/IconCircleList"/>
    <dgm:cxn modelId="{D0F8BA7A-BD82-4C7D-9DD7-21CB7EB7DF27}" srcId="{4F94B25C-F94E-46D9-A5E6-35F048898366}" destId="{DDA5E4CB-9FF9-4C16-A04D-1FAD555F6C04}" srcOrd="3" destOrd="0" parTransId="{8E966B7C-A7A0-4DA3-96CB-73BCB34B5AB1}" sibTransId="{4AB3251A-266E-48FA-8DB0-CCF99C992272}"/>
    <dgm:cxn modelId="{73B58989-BE8F-49F5-B86D-DF0F3BD1F58E}" type="presOf" srcId="{C6680779-0F68-4967-B4CE-666017C090D9}" destId="{A817E1DA-D1E6-42C5-AC1D-9A924172A9CE}" srcOrd="0" destOrd="0" presId="urn:microsoft.com/office/officeart/2018/2/layout/IconCircleList"/>
    <dgm:cxn modelId="{C850ED91-90F6-41B5-91FE-ADB183D66015}" srcId="{4F94B25C-F94E-46D9-A5E6-35F048898366}" destId="{C58AE6B6-F199-418A-8D7C-77587322D1BD}" srcOrd="1" destOrd="0" parTransId="{A141611F-7F17-45EC-8655-389874C8612B}" sibTransId="{C6C6EB8A-EECB-43F0-B3C2-35F4114CF99F}"/>
    <dgm:cxn modelId="{B2502DC7-6E5F-45C5-BEFC-1607A1939256}" srcId="{4F94B25C-F94E-46D9-A5E6-35F048898366}" destId="{C6680779-0F68-4967-B4CE-666017C090D9}" srcOrd="2" destOrd="0" parTransId="{6EDED9E8-0498-465B-87E4-8DB3E0D676B4}" sibTransId="{0A6D69BF-60E5-494C-94BA-A0D52BFEB1B7}"/>
    <dgm:cxn modelId="{ED0AFAEB-95D6-46E5-B60C-A3AF8112E738}" type="presOf" srcId="{0A6D69BF-60E5-494C-94BA-A0D52BFEB1B7}" destId="{06F10170-4EE6-429C-B815-9D4DB507CB3F}" srcOrd="0" destOrd="0" presId="urn:microsoft.com/office/officeart/2018/2/layout/IconCircleList"/>
    <dgm:cxn modelId="{D1C630F4-91A3-43F4-9552-9E3307EBDA19}" type="presOf" srcId="{DDA5E4CB-9FF9-4C16-A04D-1FAD555F6C04}" destId="{E2B1BFF8-72E5-4D37-913D-CD42F67C6A03}" srcOrd="0" destOrd="0" presId="urn:microsoft.com/office/officeart/2018/2/layout/IconCircleList"/>
    <dgm:cxn modelId="{8647E9DD-562B-4B9E-B3B0-1B57F7D491F2}" type="presParOf" srcId="{2109DBC0-D396-498E-B97B-E4F85CC46D9F}" destId="{C6EFDADC-DF65-4609-A681-39699700F485}" srcOrd="0" destOrd="0" presId="urn:microsoft.com/office/officeart/2018/2/layout/IconCircleList"/>
    <dgm:cxn modelId="{C90D41F8-CB99-4825-B0B9-80E278789C53}" type="presParOf" srcId="{C6EFDADC-DF65-4609-A681-39699700F485}" destId="{CBAD79B3-98EB-48B8-8D6E-619B84E2C16F}" srcOrd="0" destOrd="0" presId="urn:microsoft.com/office/officeart/2018/2/layout/IconCircleList"/>
    <dgm:cxn modelId="{0BE0E150-9940-4EA0-B712-9198994E6AF7}" type="presParOf" srcId="{CBAD79B3-98EB-48B8-8D6E-619B84E2C16F}" destId="{EF10FFFF-39A1-47A7-9D44-8912D9AEDFF1}" srcOrd="0" destOrd="0" presId="urn:microsoft.com/office/officeart/2018/2/layout/IconCircleList"/>
    <dgm:cxn modelId="{A7B1ADCC-6C3F-4EF1-BC83-B382D6281A55}" type="presParOf" srcId="{CBAD79B3-98EB-48B8-8D6E-619B84E2C16F}" destId="{7C24A484-B532-400F-922F-93BF671D2237}" srcOrd="1" destOrd="0" presId="urn:microsoft.com/office/officeart/2018/2/layout/IconCircleList"/>
    <dgm:cxn modelId="{4D842808-5AA6-4C2D-8CC7-B6674932DBC2}" type="presParOf" srcId="{CBAD79B3-98EB-48B8-8D6E-619B84E2C16F}" destId="{3013F8BA-EF10-4EED-ABCE-660EFA64BF65}" srcOrd="2" destOrd="0" presId="urn:microsoft.com/office/officeart/2018/2/layout/IconCircleList"/>
    <dgm:cxn modelId="{C5F7EF26-7CEA-4EA8-BB56-72DF50B6BA6C}" type="presParOf" srcId="{CBAD79B3-98EB-48B8-8D6E-619B84E2C16F}" destId="{551E6CC0-DBC7-472E-A1B8-317E38A64363}" srcOrd="3" destOrd="0" presId="urn:microsoft.com/office/officeart/2018/2/layout/IconCircleList"/>
    <dgm:cxn modelId="{7785A0EC-5414-4780-9050-08EE1C227419}" type="presParOf" srcId="{C6EFDADC-DF65-4609-A681-39699700F485}" destId="{2CAD5909-4B7A-43EE-8BE3-B89BF1E6EA92}" srcOrd="1" destOrd="0" presId="urn:microsoft.com/office/officeart/2018/2/layout/IconCircleList"/>
    <dgm:cxn modelId="{AEE57CC1-F655-4193-8FCE-830591EB0B35}" type="presParOf" srcId="{C6EFDADC-DF65-4609-A681-39699700F485}" destId="{08D341FB-7287-4478-9CAE-EC5862ACF246}" srcOrd="2" destOrd="0" presId="urn:microsoft.com/office/officeart/2018/2/layout/IconCircleList"/>
    <dgm:cxn modelId="{C36A89BA-6E7F-47EA-A404-8CF426691D21}" type="presParOf" srcId="{08D341FB-7287-4478-9CAE-EC5862ACF246}" destId="{34FBD4F7-38E8-422E-A4D9-54F3DC1CB158}" srcOrd="0" destOrd="0" presId="urn:microsoft.com/office/officeart/2018/2/layout/IconCircleList"/>
    <dgm:cxn modelId="{2F27E3DF-ECA6-4676-B57D-F01A4AD3F0D4}" type="presParOf" srcId="{08D341FB-7287-4478-9CAE-EC5862ACF246}" destId="{137BFA84-AE88-4A9B-82E4-BDC486998963}" srcOrd="1" destOrd="0" presId="urn:microsoft.com/office/officeart/2018/2/layout/IconCircleList"/>
    <dgm:cxn modelId="{A71110AE-3F5A-47DE-ACEE-9163F01B551F}" type="presParOf" srcId="{08D341FB-7287-4478-9CAE-EC5862ACF246}" destId="{99F549BC-22DB-48F7-BFE9-2C6BEF7E4E28}" srcOrd="2" destOrd="0" presId="urn:microsoft.com/office/officeart/2018/2/layout/IconCircleList"/>
    <dgm:cxn modelId="{FC337259-AFC6-48E3-BC16-47837CF2DDDC}" type="presParOf" srcId="{08D341FB-7287-4478-9CAE-EC5862ACF246}" destId="{988C603F-B2A0-457C-ABE1-DF3F3842FC2D}" srcOrd="3" destOrd="0" presId="urn:microsoft.com/office/officeart/2018/2/layout/IconCircleList"/>
    <dgm:cxn modelId="{04365A4E-3BE6-4D1E-9172-CEC06C68BDB8}" type="presParOf" srcId="{C6EFDADC-DF65-4609-A681-39699700F485}" destId="{24AFC2FB-B411-4D23-B4A2-C4B7C6DCC8D6}" srcOrd="3" destOrd="0" presId="urn:microsoft.com/office/officeart/2018/2/layout/IconCircleList"/>
    <dgm:cxn modelId="{71A308B0-E64E-456E-8553-CCCCBEC190E2}" type="presParOf" srcId="{C6EFDADC-DF65-4609-A681-39699700F485}" destId="{957DE753-3877-4432-8365-A8C60190ED29}" srcOrd="4" destOrd="0" presId="urn:microsoft.com/office/officeart/2018/2/layout/IconCircleList"/>
    <dgm:cxn modelId="{F5F1D8AB-A3FA-43A6-B0F8-0C9974A3C12F}" type="presParOf" srcId="{957DE753-3877-4432-8365-A8C60190ED29}" destId="{98A5BF66-9C64-47D4-A8CC-0FCD1EC12E03}" srcOrd="0" destOrd="0" presId="urn:microsoft.com/office/officeart/2018/2/layout/IconCircleList"/>
    <dgm:cxn modelId="{BA251AAD-59ED-4010-A5A9-258AD449839A}" type="presParOf" srcId="{957DE753-3877-4432-8365-A8C60190ED29}" destId="{24817ECC-6DA9-4048-8B7A-C602247E3DFD}" srcOrd="1" destOrd="0" presId="urn:microsoft.com/office/officeart/2018/2/layout/IconCircleList"/>
    <dgm:cxn modelId="{9CCBD98F-1977-4627-AC31-8097BEF0E453}" type="presParOf" srcId="{957DE753-3877-4432-8365-A8C60190ED29}" destId="{46D7B917-BCB1-4B2B-9FF1-FFFBA3C8C4D8}" srcOrd="2" destOrd="0" presId="urn:microsoft.com/office/officeart/2018/2/layout/IconCircleList"/>
    <dgm:cxn modelId="{600E3F08-11E8-43C8-B7F9-E96875CCD8F0}" type="presParOf" srcId="{957DE753-3877-4432-8365-A8C60190ED29}" destId="{A817E1DA-D1E6-42C5-AC1D-9A924172A9CE}" srcOrd="3" destOrd="0" presId="urn:microsoft.com/office/officeart/2018/2/layout/IconCircleList"/>
    <dgm:cxn modelId="{78E4E5A8-BAD7-4149-9EDA-44F9D1D70E44}" type="presParOf" srcId="{C6EFDADC-DF65-4609-A681-39699700F485}" destId="{06F10170-4EE6-429C-B815-9D4DB507CB3F}" srcOrd="5" destOrd="0" presId="urn:microsoft.com/office/officeart/2018/2/layout/IconCircleList"/>
    <dgm:cxn modelId="{30810A77-615A-4BD7-A6F8-BAD7BB005DA3}" type="presParOf" srcId="{C6EFDADC-DF65-4609-A681-39699700F485}" destId="{7B59AAB0-7313-4CB5-B041-434E106F6E86}" srcOrd="6" destOrd="0" presId="urn:microsoft.com/office/officeart/2018/2/layout/IconCircleList"/>
    <dgm:cxn modelId="{2F8EE6AD-E629-43FD-85CC-10145DFD8A6A}" type="presParOf" srcId="{7B59AAB0-7313-4CB5-B041-434E106F6E86}" destId="{C2A61ED9-CEB9-4C30-9AE9-6DCBC0B2F5BF}" srcOrd="0" destOrd="0" presId="urn:microsoft.com/office/officeart/2018/2/layout/IconCircleList"/>
    <dgm:cxn modelId="{46FCB2EC-074C-4B09-8C88-6F85340B10BB}" type="presParOf" srcId="{7B59AAB0-7313-4CB5-B041-434E106F6E86}" destId="{247312FD-9447-4E6A-855F-64E1CBFED3C0}" srcOrd="1" destOrd="0" presId="urn:microsoft.com/office/officeart/2018/2/layout/IconCircleList"/>
    <dgm:cxn modelId="{60D81C26-2112-4D7C-9EB0-D112FDA3E74E}" type="presParOf" srcId="{7B59AAB0-7313-4CB5-B041-434E106F6E86}" destId="{F95EA0C0-1D0F-4977-A5E5-6992A4C950E9}" srcOrd="2" destOrd="0" presId="urn:microsoft.com/office/officeart/2018/2/layout/IconCircleList"/>
    <dgm:cxn modelId="{B14D5D46-2FA6-4B44-9B69-35FEEC92C190}" type="presParOf" srcId="{7B59AAB0-7313-4CB5-B041-434E106F6E86}" destId="{E2B1BFF8-72E5-4D37-913D-CD42F67C6A0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6EC5600-5A95-44E2-9A06-1437C9EFBB8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9D0251AA-FA0C-4B03-B4F2-3F65D46FCC4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Lighthouse score challenges</a:t>
          </a:r>
        </a:p>
      </dgm:t>
    </dgm:pt>
    <dgm:pt modelId="{3114C1C9-1DC6-499C-8657-0DCD92658503}" type="parTrans" cxnId="{ECADA5A8-C815-4D46-950B-7A9FDE24E04C}">
      <dgm:prSet/>
      <dgm:spPr/>
      <dgm:t>
        <a:bodyPr/>
        <a:lstStyle/>
        <a:p>
          <a:endParaRPr lang="en-US"/>
        </a:p>
      </dgm:t>
    </dgm:pt>
    <dgm:pt modelId="{7C1C6B2D-61C6-4DB1-A28D-CBFC28669BE3}" type="sibTrans" cxnId="{ECADA5A8-C815-4D46-950B-7A9FDE24E04C}">
      <dgm:prSet/>
      <dgm:spPr/>
      <dgm:t>
        <a:bodyPr/>
        <a:lstStyle/>
        <a:p>
          <a:endParaRPr lang="en-US"/>
        </a:p>
      </dgm:t>
    </dgm:pt>
    <dgm:pt modelId="{DCE63D6A-DC85-4315-BBEF-F0D34E756B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Front-end implementation delays</a:t>
          </a:r>
        </a:p>
      </dgm:t>
    </dgm:pt>
    <dgm:pt modelId="{0C537E12-D8E4-480F-9ACD-4A5E24785985}" type="parTrans" cxnId="{3443FA0A-01AF-4BDE-8AD9-A633F797C341}">
      <dgm:prSet/>
      <dgm:spPr/>
      <dgm:t>
        <a:bodyPr/>
        <a:lstStyle/>
        <a:p>
          <a:endParaRPr lang="en-US"/>
        </a:p>
      </dgm:t>
    </dgm:pt>
    <dgm:pt modelId="{B4B2BCD7-2123-4F16-9523-FF99E68014CC}" type="sibTrans" cxnId="{3443FA0A-01AF-4BDE-8AD9-A633F797C341}">
      <dgm:prSet/>
      <dgm:spPr/>
      <dgm:t>
        <a:bodyPr/>
        <a:lstStyle/>
        <a:p>
          <a:endParaRPr lang="en-US"/>
        </a:p>
      </dgm:t>
    </dgm:pt>
    <dgm:pt modelId="{EA37AD8E-4077-438A-8942-1EB15DC7A6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Some APIs took longer than expected</a:t>
          </a:r>
        </a:p>
      </dgm:t>
    </dgm:pt>
    <dgm:pt modelId="{32D891BA-834D-40DF-8BB4-DB121C7E2278}" type="parTrans" cxnId="{6C4CE60F-1BE0-4B6F-878B-66E2D75E695B}">
      <dgm:prSet/>
      <dgm:spPr/>
      <dgm:t>
        <a:bodyPr/>
        <a:lstStyle/>
        <a:p>
          <a:endParaRPr lang="en-US"/>
        </a:p>
      </dgm:t>
    </dgm:pt>
    <dgm:pt modelId="{3CF57767-896C-40C1-9FE7-DD1D7C8AF139}" type="sibTrans" cxnId="{6C4CE60F-1BE0-4B6F-878B-66E2D75E695B}">
      <dgm:prSet/>
      <dgm:spPr/>
      <dgm:t>
        <a:bodyPr/>
        <a:lstStyle/>
        <a:p>
          <a:endParaRPr lang="en-US"/>
        </a:p>
      </dgm:t>
    </dgm:pt>
    <dgm:pt modelId="{1BF13BED-9EE2-466F-B7BE-0B7F3DCFB8D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Problems with node mailer (SendGrid)</a:t>
          </a:r>
        </a:p>
      </dgm:t>
    </dgm:pt>
    <dgm:pt modelId="{53BA798D-3F45-4BCE-8E8B-90A6549B5739}" type="parTrans" cxnId="{0CA238A0-3AE2-47E3-A2BE-BB5C450F685F}">
      <dgm:prSet/>
      <dgm:spPr/>
      <dgm:t>
        <a:bodyPr/>
        <a:lstStyle/>
        <a:p>
          <a:endParaRPr lang="en-US"/>
        </a:p>
      </dgm:t>
    </dgm:pt>
    <dgm:pt modelId="{A2607A1A-8267-4DD6-921D-F3ED5674FD74}" type="sibTrans" cxnId="{0CA238A0-3AE2-47E3-A2BE-BB5C450F685F}">
      <dgm:prSet/>
      <dgm:spPr/>
      <dgm:t>
        <a:bodyPr/>
        <a:lstStyle/>
        <a:p>
          <a:endParaRPr lang="en-US"/>
        </a:p>
      </dgm:t>
    </dgm:pt>
    <dgm:pt modelId="{ADA91D0C-720E-4FA0-9944-D8D8C63F5F0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GitHub went down</a:t>
          </a:r>
          <a:endParaRPr lang="en-US" dirty="0"/>
        </a:p>
      </dgm:t>
    </dgm:pt>
    <dgm:pt modelId="{86A27824-3BBC-44DE-A1E4-0163692ECCB0}" type="parTrans" cxnId="{B82DCD43-73BC-4DAC-9F07-8026A8F32C89}">
      <dgm:prSet/>
      <dgm:spPr/>
      <dgm:t>
        <a:bodyPr/>
        <a:lstStyle/>
        <a:p>
          <a:endParaRPr lang="en-US"/>
        </a:p>
      </dgm:t>
    </dgm:pt>
    <dgm:pt modelId="{22B94072-311D-4488-A4BE-21A07BA6CA56}" type="sibTrans" cxnId="{B82DCD43-73BC-4DAC-9F07-8026A8F32C89}">
      <dgm:prSet/>
      <dgm:spPr/>
      <dgm:t>
        <a:bodyPr/>
        <a:lstStyle/>
        <a:p>
          <a:endParaRPr lang="en-US"/>
        </a:p>
      </dgm:t>
    </dgm:pt>
    <dgm:pt modelId="{88A0F61E-4995-4CCE-A92B-A2193DC124C9}" type="pres">
      <dgm:prSet presAssocID="{16EC5600-5A95-44E2-9A06-1437C9EFBB81}" presName="root" presStyleCnt="0">
        <dgm:presLayoutVars>
          <dgm:dir/>
          <dgm:resizeHandles val="exact"/>
        </dgm:presLayoutVars>
      </dgm:prSet>
      <dgm:spPr/>
    </dgm:pt>
    <dgm:pt modelId="{0E6B9085-5F77-4091-80E6-1C036CDB8790}" type="pres">
      <dgm:prSet presAssocID="{9D0251AA-FA0C-4B03-B4F2-3F65D46FCC48}" presName="compNode" presStyleCnt="0"/>
      <dgm:spPr/>
    </dgm:pt>
    <dgm:pt modelId="{22EC9F6E-DCBC-4B6C-BB14-7B73FED4D364}" type="pres">
      <dgm:prSet presAssocID="{9D0251AA-FA0C-4B03-B4F2-3F65D46FCC4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FDAFBB92-99D5-443F-ACDD-21C3908CFF48}" type="pres">
      <dgm:prSet presAssocID="{9D0251AA-FA0C-4B03-B4F2-3F65D46FCC48}" presName="spaceRect" presStyleCnt="0"/>
      <dgm:spPr/>
    </dgm:pt>
    <dgm:pt modelId="{2ADA4E27-D646-487A-8358-E8CAE73BF332}" type="pres">
      <dgm:prSet presAssocID="{9D0251AA-FA0C-4B03-B4F2-3F65D46FCC48}" presName="textRect" presStyleLbl="revTx" presStyleIdx="0" presStyleCnt="5">
        <dgm:presLayoutVars>
          <dgm:chMax val="1"/>
          <dgm:chPref val="1"/>
        </dgm:presLayoutVars>
      </dgm:prSet>
      <dgm:spPr/>
    </dgm:pt>
    <dgm:pt modelId="{A318A9E0-86AE-45DE-8AF0-954BC8567177}" type="pres">
      <dgm:prSet presAssocID="{7C1C6B2D-61C6-4DB1-A28D-CBFC28669BE3}" presName="sibTrans" presStyleCnt="0"/>
      <dgm:spPr/>
    </dgm:pt>
    <dgm:pt modelId="{C685C592-CE65-4EBA-98AC-7069AF2BA829}" type="pres">
      <dgm:prSet presAssocID="{DCE63D6A-DC85-4315-BBEF-F0D34E756B9A}" presName="compNode" presStyleCnt="0"/>
      <dgm:spPr/>
    </dgm:pt>
    <dgm:pt modelId="{F28EAC9E-04FF-40D4-AE88-B2CDB3EB895A}" type="pres">
      <dgm:prSet presAssocID="{DCE63D6A-DC85-4315-BBEF-F0D34E756B9A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638E8372-44C3-4822-95CE-1D5C0DBC78EB}" type="pres">
      <dgm:prSet presAssocID="{DCE63D6A-DC85-4315-BBEF-F0D34E756B9A}" presName="spaceRect" presStyleCnt="0"/>
      <dgm:spPr/>
    </dgm:pt>
    <dgm:pt modelId="{87CABA98-B955-44D9-97FD-06DEFAB5C9D6}" type="pres">
      <dgm:prSet presAssocID="{DCE63D6A-DC85-4315-BBEF-F0D34E756B9A}" presName="textRect" presStyleLbl="revTx" presStyleIdx="1" presStyleCnt="5">
        <dgm:presLayoutVars>
          <dgm:chMax val="1"/>
          <dgm:chPref val="1"/>
        </dgm:presLayoutVars>
      </dgm:prSet>
      <dgm:spPr/>
    </dgm:pt>
    <dgm:pt modelId="{E592556E-3F54-4791-8B3C-DA5BEBC97F7D}" type="pres">
      <dgm:prSet presAssocID="{B4B2BCD7-2123-4F16-9523-FF99E68014CC}" presName="sibTrans" presStyleCnt="0"/>
      <dgm:spPr/>
    </dgm:pt>
    <dgm:pt modelId="{038E5F0C-F9A3-45C2-92D3-CA2E2682F644}" type="pres">
      <dgm:prSet presAssocID="{EA37AD8E-4077-438A-8942-1EB15DC7A66C}" presName="compNode" presStyleCnt="0"/>
      <dgm:spPr/>
    </dgm:pt>
    <dgm:pt modelId="{01112725-97C6-46D9-AEFE-4E7F0AE464DB}" type="pres">
      <dgm:prSet presAssocID="{EA37AD8E-4077-438A-8942-1EB15DC7A66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E8E76E7C-76A7-4409-9A96-246BB384966E}" type="pres">
      <dgm:prSet presAssocID="{EA37AD8E-4077-438A-8942-1EB15DC7A66C}" presName="spaceRect" presStyleCnt="0"/>
      <dgm:spPr/>
    </dgm:pt>
    <dgm:pt modelId="{BF412BF8-D0B5-4631-8FC4-F54810294E69}" type="pres">
      <dgm:prSet presAssocID="{EA37AD8E-4077-438A-8942-1EB15DC7A66C}" presName="textRect" presStyleLbl="revTx" presStyleIdx="2" presStyleCnt="5">
        <dgm:presLayoutVars>
          <dgm:chMax val="1"/>
          <dgm:chPref val="1"/>
        </dgm:presLayoutVars>
      </dgm:prSet>
      <dgm:spPr/>
    </dgm:pt>
    <dgm:pt modelId="{522A48D1-98F9-473E-90A3-B840A45B1C84}" type="pres">
      <dgm:prSet presAssocID="{3CF57767-896C-40C1-9FE7-DD1D7C8AF139}" presName="sibTrans" presStyleCnt="0"/>
      <dgm:spPr/>
    </dgm:pt>
    <dgm:pt modelId="{862B421E-03F3-44D1-9838-57E331C27817}" type="pres">
      <dgm:prSet presAssocID="{1BF13BED-9EE2-466F-B7BE-0B7F3DCFB8D7}" presName="compNode" presStyleCnt="0"/>
      <dgm:spPr/>
    </dgm:pt>
    <dgm:pt modelId="{114E0063-9FAF-4FA4-BE6D-DECC5DB033BE}" type="pres">
      <dgm:prSet presAssocID="{1BF13BED-9EE2-466F-B7BE-0B7F3DCFB8D7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2D067392-2FCC-4C5A-BD0B-762862B3C4E6}" type="pres">
      <dgm:prSet presAssocID="{1BF13BED-9EE2-466F-B7BE-0B7F3DCFB8D7}" presName="spaceRect" presStyleCnt="0"/>
      <dgm:spPr/>
    </dgm:pt>
    <dgm:pt modelId="{6E44AE3F-32D4-4BE0-95A0-8E1C8AAD1D4E}" type="pres">
      <dgm:prSet presAssocID="{1BF13BED-9EE2-466F-B7BE-0B7F3DCFB8D7}" presName="textRect" presStyleLbl="revTx" presStyleIdx="3" presStyleCnt="5">
        <dgm:presLayoutVars>
          <dgm:chMax val="1"/>
          <dgm:chPref val="1"/>
        </dgm:presLayoutVars>
      </dgm:prSet>
      <dgm:spPr/>
    </dgm:pt>
    <dgm:pt modelId="{72A8983C-8511-415A-96EC-B6A6BE5AAA02}" type="pres">
      <dgm:prSet presAssocID="{A2607A1A-8267-4DD6-921D-F3ED5674FD74}" presName="sibTrans" presStyleCnt="0"/>
      <dgm:spPr/>
    </dgm:pt>
    <dgm:pt modelId="{6FBACA91-E1CD-4D6F-A14B-FD746FF09DA6}" type="pres">
      <dgm:prSet presAssocID="{ADA91D0C-720E-4FA0-9944-D8D8C63F5F07}" presName="compNode" presStyleCnt="0"/>
      <dgm:spPr/>
    </dgm:pt>
    <dgm:pt modelId="{FA3BA01C-EA37-40DD-89B8-676D670268C8}" type="pres">
      <dgm:prSet presAssocID="{ADA91D0C-720E-4FA0-9944-D8D8C63F5F0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C395EE1C-83DD-4831-BF01-6BA7B4CB0FBC}" type="pres">
      <dgm:prSet presAssocID="{ADA91D0C-720E-4FA0-9944-D8D8C63F5F07}" presName="spaceRect" presStyleCnt="0"/>
      <dgm:spPr/>
    </dgm:pt>
    <dgm:pt modelId="{0C95469C-144F-44A2-B5F7-D08B9F02D631}" type="pres">
      <dgm:prSet presAssocID="{ADA91D0C-720E-4FA0-9944-D8D8C63F5F07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1FC0740A-A93F-418E-A41A-4E7935EE68D0}" type="presOf" srcId="{DCE63D6A-DC85-4315-BBEF-F0D34E756B9A}" destId="{87CABA98-B955-44D9-97FD-06DEFAB5C9D6}" srcOrd="0" destOrd="0" presId="urn:microsoft.com/office/officeart/2018/2/layout/IconLabelList"/>
    <dgm:cxn modelId="{3443FA0A-01AF-4BDE-8AD9-A633F797C341}" srcId="{16EC5600-5A95-44E2-9A06-1437C9EFBB81}" destId="{DCE63D6A-DC85-4315-BBEF-F0D34E756B9A}" srcOrd="1" destOrd="0" parTransId="{0C537E12-D8E4-480F-9ACD-4A5E24785985}" sibTransId="{B4B2BCD7-2123-4F16-9523-FF99E68014CC}"/>
    <dgm:cxn modelId="{6C4CE60F-1BE0-4B6F-878B-66E2D75E695B}" srcId="{16EC5600-5A95-44E2-9A06-1437C9EFBB81}" destId="{EA37AD8E-4077-438A-8942-1EB15DC7A66C}" srcOrd="2" destOrd="0" parTransId="{32D891BA-834D-40DF-8BB4-DB121C7E2278}" sibTransId="{3CF57767-896C-40C1-9FE7-DD1D7C8AF139}"/>
    <dgm:cxn modelId="{13A1B917-F0A0-4F54-8034-36B7C54A6FEC}" type="presOf" srcId="{ADA91D0C-720E-4FA0-9944-D8D8C63F5F07}" destId="{0C95469C-144F-44A2-B5F7-D08B9F02D631}" srcOrd="0" destOrd="0" presId="urn:microsoft.com/office/officeart/2018/2/layout/IconLabelList"/>
    <dgm:cxn modelId="{3CB9662F-A937-4CA8-A14B-043A3A2C3F22}" type="presOf" srcId="{EA37AD8E-4077-438A-8942-1EB15DC7A66C}" destId="{BF412BF8-D0B5-4631-8FC4-F54810294E69}" srcOrd="0" destOrd="0" presId="urn:microsoft.com/office/officeart/2018/2/layout/IconLabelList"/>
    <dgm:cxn modelId="{B82DCD43-73BC-4DAC-9F07-8026A8F32C89}" srcId="{16EC5600-5A95-44E2-9A06-1437C9EFBB81}" destId="{ADA91D0C-720E-4FA0-9944-D8D8C63F5F07}" srcOrd="4" destOrd="0" parTransId="{86A27824-3BBC-44DE-A1E4-0163692ECCB0}" sibTransId="{22B94072-311D-4488-A4BE-21A07BA6CA56}"/>
    <dgm:cxn modelId="{096D9A59-E4BA-4B72-A56E-EF3213981006}" type="presOf" srcId="{9D0251AA-FA0C-4B03-B4F2-3F65D46FCC48}" destId="{2ADA4E27-D646-487A-8358-E8CAE73BF332}" srcOrd="0" destOrd="0" presId="urn:microsoft.com/office/officeart/2018/2/layout/IconLabelList"/>
    <dgm:cxn modelId="{0CA238A0-3AE2-47E3-A2BE-BB5C450F685F}" srcId="{16EC5600-5A95-44E2-9A06-1437C9EFBB81}" destId="{1BF13BED-9EE2-466F-B7BE-0B7F3DCFB8D7}" srcOrd="3" destOrd="0" parTransId="{53BA798D-3F45-4BCE-8E8B-90A6549B5739}" sibTransId="{A2607A1A-8267-4DD6-921D-F3ED5674FD74}"/>
    <dgm:cxn modelId="{ECADA5A8-C815-4D46-950B-7A9FDE24E04C}" srcId="{16EC5600-5A95-44E2-9A06-1437C9EFBB81}" destId="{9D0251AA-FA0C-4B03-B4F2-3F65D46FCC48}" srcOrd="0" destOrd="0" parTransId="{3114C1C9-1DC6-499C-8657-0DCD92658503}" sibTransId="{7C1C6B2D-61C6-4DB1-A28D-CBFC28669BE3}"/>
    <dgm:cxn modelId="{EF1FF0AA-FA13-403B-BFC1-C785678E7BA5}" type="presOf" srcId="{1BF13BED-9EE2-466F-B7BE-0B7F3DCFB8D7}" destId="{6E44AE3F-32D4-4BE0-95A0-8E1C8AAD1D4E}" srcOrd="0" destOrd="0" presId="urn:microsoft.com/office/officeart/2018/2/layout/IconLabelList"/>
    <dgm:cxn modelId="{486F07E9-DB52-4B4D-BA5D-3679750591CD}" type="presOf" srcId="{16EC5600-5A95-44E2-9A06-1437C9EFBB81}" destId="{88A0F61E-4995-4CCE-A92B-A2193DC124C9}" srcOrd="0" destOrd="0" presId="urn:microsoft.com/office/officeart/2018/2/layout/IconLabelList"/>
    <dgm:cxn modelId="{D881A086-F8A4-49D0-8B66-2986FE98FE30}" type="presParOf" srcId="{88A0F61E-4995-4CCE-A92B-A2193DC124C9}" destId="{0E6B9085-5F77-4091-80E6-1C036CDB8790}" srcOrd="0" destOrd="0" presId="urn:microsoft.com/office/officeart/2018/2/layout/IconLabelList"/>
    <dgm:cxn modelId="{EAA016CA-9161-4DE8-B9F5-8F4FF9618847}" type="presParOf" srcId="{0E6B9085-5F77-4091-80E6-1C036CDB8790}" destId="{22EC9F6E-DCBC-4B6C-BB14-7B73FED4D364}" srcOrd="0" destOrd="0" presId="urn:microsoft.com/office/officeart/2018/2/layout/IconLabelList"/>
    <dgm:cxn modelId="{5BA94C97-D1BD-4A32-9EF7-7570F5241011}" type="presParOf" srcId="{0E6B9085-5F77-4091-80E6-1C036CDB8790}" destId="{FDAFBB92-99D5-443F-ACDD-21C3908CFF48}" srcOrd="1" destOrd="0" presId="urn:microsoft.com/office/officeart/2018/2/layout/IconLabelList"/>
    <dgm:cxn modelId="{B0E2AD3C-8859-4E2F-B1C4-79D7ECD39F2C}" type="presParOf" srcId="{0E6B9085-5F77-4091-80E6-1C036CDB8790}" destId="{2ADA4E27-D646-487A-8358-E8CAE73BF332}" srcOrd="2" destOrd="0" presId="urn:microsoft.com/office/officeart/2018/2/layout/IconLabelList"/>
    <dgm:cxn modelId="{47D36D37-6E97-4ED4-8DF7-3C5A8E8636A6}" type="presParOf" srcId="{88A0F61E-4995-4CCE-A92B-A2193DC124C9}" destId="{A318A9E0-86AE-45DE-8AF0-954BC8567177}" srcOrd="1" destOrd="0" presId="urn:microsoft.com/office/officeart/2018/2/layout/IconLabelList"/>
    <dgm:cxn modelId="{BC8D6BC8-0E71-4C70-97D8-21A94D13B558}" type="presParOf" srcId="{88A0F61E-4995-4CCE-A92B-A2193DC124C9}" destId="{C685C592-CE65-4EBA-98AC-7069AF2BA829}" srcOrd="2" destOrd="0" presId="urn:microsoft.com/office/officeart/2018/2/layout/IconLabelList"/>
    <dgm:cxn modelId="{2A9D43B9-19F3-4C63-8DE8-609D6148D872}" type="presParOf" srcId="{C685C592-CE65-4EBA-98AC-7069AF2BA829}" destId="{F28EAC9E-04FF-40D4-AE88-B2CDB3EB895A}" srcOrd="0" destOrd="0" presId="urn:microsoft.com/office/officeart/2018/2/layout/IconLabelList"/>
    <dgm:cxn modelId="{4AB08080-3DBB-40C0-A76C-52893DF7AAB1}" type="presParOf" srcId="{C685C592-CE65-4EBA-98AC-7069AF2BA829}" destId="{638E8372-44C3-4822-95CE-1D5C0DBC78EB}" srcOrd="1" destOrd="0" presId="urn:microsoft.com/office/officeart/2018/2/layout/IconLabelList"/>
    <dgm:cxn modelId="{2FFAE2AA-3449-4FE7-989E-F9BCC8E1B0D7}" type="presParOf" srcId="{C685C592-CE65-4EBA-98AC-7069AF2BA829}" destId="{87CABA98-B955-44D9-97FD-06DEFAB5C9D6}" srcOrd="2" destOrd="0" presId="urn:microsoft.com/office/officeart/2018/2/layout/IconLabelList"/>
    <dgm:cxn modelId="{3D05FB7D-040D-4D13-A755-88F67BB7D89D}" type="presParOf" srcId="{88A0F61E-4995-4CCE-A92B-A2193DC124C9}" destId="{E592556E-3F54-4791-8B3C-DA5BEBC97F7D}" srcOrd="3" destOrd="0" presId="urn:microsoft.com/office/officeart/2018/2/layout/IconLabelList"/>
    <dgm:cxn modelId="{36340664-7026-4135-A836-A7E99285B60E}" type="presParOf" srcId="{88A0F61E-4995-4CCE-A92B-A2193DC124C9}" destId="{038E5F0C-F9A3-45C2-92D3-CA2E2682F644}" srcOrd="4" destOrd="0" presId="urn:microsoft.com/office/officeart/2018/2/layout/IconLabelList"/>
    <dgm:cxn modelId="{D0E7E6A4-7FCC-43A7-93C2-4C0294EC995B}" type="presParOf" srcId="{038E5F0C-F9A3-45C2-92D3-CA2E2682F644}" destId="{01112725-97C6-46D9-AEFE-4E7F0AE464DB}" srcOrd="0" destOrd="0" presId="urn:microsoft.com/office/officeart/2018/2/layout/IconLabelList"/>
    <dgm:cxn modelId="{9EEA4890-1DB7-4DF4-87C1-8DEFC94E0102}" type="presParOf" srcId="{038E5F0C-F9A3-45C2-92D3-CA2E2682F644}" destId="{E8E76E7C-76A7-4409-9A96-246BB384966E}" srcOrd="1" destOrd="0" presId="urn:microsoft.com/office/officeart/2018/2/layout/IconLabelList"/>
    <dgm:cxn modelId="{34089ED5-2254-46A2-97B2-EB3884BDCC0B}" type="presParOf" srcId="{038E5F0C-F9A3-45C2-92D3-CA2E2682F644}" destId="{BF412BF8-D0B5-4631-8FC4-F54810294E69}" srcOrd="2" destOrd="0" presId="urn:microsoft.com/office/officeart/2018/2/layout/IconLabelList"/>
    <dgm:cxn modelId="{C2F5024C-F74F-47D0-A6CC-4166A8010E71}" type="presParOf" srcId="{88A0F61E-4995-4CCE-A92B-A2193DC124C9}" destId="{522A48D1-98F9-473E-90A3-B840A45B1C84}" srcOrd="5" destOrd="0" presId="urn:microsoft.com/office/officeart/2018/2/layout/IconLabelList"/>
    <dgm:cxn modelId="{805EABAE-FA4C-44C0-84A8-D5B160178E88}" type="presParOf" srcId="{88A0F61E-4995-4CCE-A92B-A2193DC124C9}" destId="{862B421E-03F3-44D1-9838-57E331C27817}" srcOrd="6" destOrd="0" presId="urn:microsoft.com/office/officeart/2018/2/layout/IconLabelList"/>
    <dgm:cxn modelId="{8137025A-0639-483D-9320-1D378629454E}" type="presParOf" srcId="{862B421E-03F3-44D1-9838-57E331C27817}" destId="{114E0063-9FAF-4FA4-BE6D-DECC5DB033BE}" srcOrd="0" destOrd="0" presId="urn:microsoft.com/office/officeart/2018/2/layout/IconLabelList"/>
    <dgm:cxn modelId="{AF6AB533-664A-4871-B792-D32A944E80A1}" type="presParOf" srcId="{862B421E-03F3-44D1-9838-57E331C27817}" destId="{2D067392-2FCC-4C5A-BD0B-762862B3C4E6}" srcOrd="1" destOrd="0" presId="urn:microsoft.com/office/officeart/2018/2/layout/IconLabelList"/>
    <dgm:cxn modelId="{A442AC3D-3D99-411D-BE42-06BC4FCBDAFC}" type="presParOf" srcId="{862B421E-03F3-44D1-9838-57E331C27817}" destId="{6E44AE3F-32D4-4BE0-95A0-8E1C8AAD1D4E}" srcOrd="2" destOrd="0" presId="urn:microsoft.com/office/officeart/2018/2/layout/IconLabelList"/>
    <dgm:cxn modelId="{76596222-55DA-4068-82CB-4614FC7C78D3}" type="presParOf" srcId="{88A0F61E-4995-4CCE-A92B-A2193DC124C9}" destId="{72A8983C-8511-415A-96EC-B6A6BE5AAA02}" srcOrd="7" destOrd="0" presId="urn:microsoft.com/office/officeart/2018/2/layout/IconLabelList"/>
    <dgm:cxn modelId="{E00F1D15-EBBA-453C-BC77-CF19D13A7C3F}" type="presParOf" srcId="{88A0F61E-4995-4CCE-A92B-A2193DC124C9}" destId="{6FBACA91-E1CD-4D6F-A14B-FD746FF09DA6}" srcOrd="8" destOrd="0" presId="urn:microsoft.com/office/officeart/2018/2/layout/IconLabelList"/>
    <dgm:cxn modelId="{8AEBA884-CB50-413B-871F-447E16209EC5}" type="presParOf" srcId="{6FBACA91-E1CD-4D6F-A14B-FD746FF09DA6}" destId="{FA3BA01C-EA37-40DD-89B8-676D670268C8}" srcOrd="0" destOrd="0" presId="urn:microsoft.com/office/officeart/2018/2/layout/IconLabelList"/>
    <dgm:cxn modelId="{A322FDAD-C219-437C-8373-41D8178D46FB}" type="presParOf" srcId="{6FBACA91-E1CD-4D6F-A14B-FD746FF09DA6}" destId="{C395EE1C-83DD-4831-BF01-6BA7B4CB0FBC}" srcOrd="1" destOrd="0" presId="urn:microsoft.com/office/officeart/2018/2/layout/IconLabelList"/>
    <dgm:cxn modelId="{4F310246-E029-4F85-AEFD-6EDD55BAA40E}" type="presParOf" srcId="{6FBACA91-E1CD-4D6F-A14B-FD746FF09DA6}" destId="{0C95469C-144F-44A2-B5F7-D08B9F02D63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ECEFCE-D1A2-4122-A330-1E03F133741C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CBCEAD-252F-4D13-8BD4-00F15ABAF3D1}">
      <dsp:nvSpPr>
        <dsp:cNvPr id="0" name=""/>
        <dsp:cNvSpPr/>
      </dsp:nvSpPr>
      <dsp:spPr>
        <a:xfrm>
          <a:off x="0" y="531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Phat Huynh – Project manager</a:t>
          </a:r>
        </a:p>
      </dsp:txBody>
      <dsp:txXfrm>
        <a:off x="0" y="531"/>
        <a:ext cx="10515600" cy="621467"/>
      </dsp:txXfrm>
    </dsp:sp>
    <dsp:sp modelId="{900D05C2-8C0C-4FB1-A644-E9C661D95CA7}">
      <dsp:nvSpPr>
        <dsp:cNvPr id="0" name=""/>
        <dsp:cNvSpPr/>
      </dsp:nvSpPr>
      <dsp:spPr>
        <a:xfrm>
          <a:off x="0" y="621999"/>
          <a:ext cx="10515600" cy="0"/>
        </a:xfrm>
        <a:prstGeom prst="line">
          <a:avLst/>
        </a:prstGeom>
        <a:solidFill>
          <a:schemeClr val="accent2">
            <a:hueOff val="1073936"/>
            <a:satOff val="-3082"/>
            <a:lumOff val="-4935"/>
            <a:alphaOff val="0"/>
          </a:schemeClr>
        </a:solidFill>
        <a:ln w="19050" cap="flat" cmpd="sng" algn="ctr">
          <a:solidFill>
            <a:schemeClr val="accent2">
              <a:hueOff val="1073936"/>
              <a:satOff val="-3082"/>
              <a:lumOff val="-49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55C08C-2211-44C8-A6ED-459B7AA2E2D1}">
      <dsp:nvSpPr>
        <dsp:cNvPr id="0" name=""/>
        <dsp:cNvSpPr/>
      </dsp:nvSpPr>
      <dsp:spPr>
        <a:xfrm>
          <a:off x="0" y="621999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Nathan Dessi – Database, Back end and Front end</a:t>
          </a:r>
        </a:p>
      </dsp:txBody>
      <dsp:txXfrm>
        <a:off x="0" y="621999"/>
        <a:ext cx="10515600" cy="621467"/>
      </dsp:txXfrm>
    </dsp:sp>
    <dsp:sp modelId="{A6EE4927-7725-4F12-88AB-D725333BF95C}">
      <dsp:nvSpPr>
        <dsp:cNvPr id="0" name=""/>
        <dsp:cNvSpPr/>
      </dsp:nvSpPr>
      <dsp:spPr>
        <a:xfrm>
          <a:off x="0" y="1243467"/>
          <a:ext cx="10515600" cy="0"/>
        </a:xfrm>
        <a:prstGeom prst="line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accent2">
              <a:hueOff val="2147871"/>
              <a:satOff val="-6164"/>
              <a:lumOff val="-987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8EAAF0-1C4A-4605-A0B3-104049451AE4}">
      <dsp:nvSpPr>
        <dsp:cNvPr id="0" name=""/>
        <dsp:cNvSpPr/>
      </dsp:nvSpPr>
      <dsp:spPr>
        <a:xfrm>
          <a:off x="0" y="1243467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Dexter Pressley – Full Stack</a:t>
          </a:r>
        </a:p>
      </dsp:txBody>
      <dsp:txXfrm>
        <a:off x="0" y="1243467"/>
        <a:ext cx="10515600" cy="621467"/>
      </dsp:txXfrm>
    </dsp:sp>
    <dsp:sp modelId="{C1DA4F54-1F8C-4C27-87DB-46D55806AA55}">
      <dsp:nvSpPr>
        <dsp:cNvPr id="0" name=""/>
        <dsp:cNvSpPr/>
      </dsp:nvSpPr>
      <dsp:spPr>
        <a:xfrm>
          <a:off x="0" y="1864935"/>
          <a:ext cx="10515600" cy="0"/>
        </a:xfrm>
        <a:prstGeom prst="line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AF5B8A-1BE4-4DEF-B21C-53CCB99080FC}">
      <dsp:nvSpPr>
        <dsp:cNvPr id="0" name=""/>
        <dsp:cNvSpPr/>
      </dsp:nvSpPr>
      <dsp:spPr>
        <a:xfrm>
          <a:off x="0" y="1864935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Daniel DuVall – Front End</a:t>
          </a:r>
        </a:p>
      </dsp:txBody>
      <dsp:txXfrm>
        <a:off x="0" y="1864935"/>
        <a:ext cx="10515600" cy="621467"/>
      </dsp:txXfrm>
    </dsp:sp>
    <dsp:sp modelId="{60CDAEB6-A6F9-48F6-A8FD-C053E9323DE5}">
      <dsp:nvSpPr>
        <dsp:cNvPr id="0" name=""/>
        <dsp:cNvSpPr/>
      </dsp:nvSpPr>
      <dsp:spPr>
        <a:xfrm>
          <a:off x="0" y="2486402"/>
          <a:ext cx="10515600" cy="0"/>
        </a:xfrm>
        <a:prstGeom prst="line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accent2">
              <a:hueOff val="4295743"/>
              <a:satOff val="-12329"/>
              <a:lumOff val="-1973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E047DD-9E66-4DA2-82A6-078E04FD656B}">
      <dsp:nvSpPr>
        <dsp:cNvPr id="0" name=""/>
        <dsp:cNvSpPr/>
      </dsp:nvSpPr>
      <dsp:spPr>
        <a:xfrm>
          <a:off x="0" y="2486402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Daylen Hendricks – API</a:t>
          </a:r>
        </a:p>
      </dsp:txBody>
      <dsp:txXfrm>
        <a:off x="0" y="2486402"/>
        <a:ext cx="10515600" cy="621467"/>
      </dsp:txXfrm>
    </dsp:sp>
    <dsp:sp modelId="{DD4C4B48-0EB2-4D30-802F-AA55E2E8B93F}">
      <dsp:nvSpPr>
        <dsp:cNvPr id="0" name=""/>
        <dsp:cNvSpPr/>
      </dsp:nvSpPr>
      <dsp:spPr>
        <a:xfrm>
          <a:off x="0" y="3107870"/>
          <a:ext cx="10515600" cy="0"/>
        </a:xfrm>
        <a:prstGeom prst="line">
          <a:avLst/>
        </a:prstGeom>
        <a:solidFill>
          <a:schemeClr val="accent2">
            <a:hueOff val="5369678"/>
            <a:satOff val="-15411"/>
            <a:lumOff val="-24674"/>
            <a:alphaOff val="0"/>
          </a:schemeClr>
        </a:solidFill>
        <a:ln w="19050" cap="flat" cmpd="sng" algn="ctr">
          <a:solidFill>
            <a:schemeClr val="accent2">
              <a:hueOff val="5369678"/>
              <a:satOff val="-15411"/>
              <a:lumOff val="-2467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549568-E8DA-4ED2-99F3-7D7AF9CC1D70}">
      <dsp:nvSpPr>
        <dsp:cNvPr id="0" name=""/>
        <dsp:cNvSpPr/>
      </dsp:nvSpPr>
      <dsp:spPr>
        <a:xfrm>
          <a:off x="0" y="3107870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Mattias Ruiz – Mobile development</a:t>
          </a:r>
        </a:p>
      </dsp:txBody>
      <dsp:txXfrm>
        <a:off x="0" y="3107870"/>
        <a:ext cx="10515600" cy="621467"/>
      </dsp:txXfrm>
    </dsp:sp>
    <dsp:sp modelId="{3C1D3D67-EFC5-476D-A356-ABDC72A75785}">
      <dsp:nvSpPr>
        <dsp:cNvPr id="0" name=""/>
        <dsp:cNvSpPr/>
      </dsp:nvSpPr>
      <dsp:spPr>
        <a:xfrm>
          <a:off x="0" y="3729338"/>
          <a:ext cx="10515600" cy="0"/>
        </a:xfrm>
        <a:prstGeom prst="line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80921C-C082-438A-9EF6-C87C0E03AF38}">
      <dsp:nvSpPr>
        <dsp:cNvPr id="0" name=""/>
        <dsp:cNvSpPr/>
      </dsp:nvSpPr>
      <dsp:spPr>
        <a:xfrm>
          <a:off x="0" y="3729338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Savion Gay – Front end</a:t>
          </a:r>
        </a:p>
      </dsp:txBody>
      <dsp:txXfrm>
        <a:off x="0" y="3729338"/>
        <a:ext cx="10515600" cy="6214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ADB72-DEA6-4899-B1E5-73CD73C9B897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F25F48C-39A9-4656-AFAA-326588F38ED9}">
      <dsp:nvSpPr>
        <dsp:cNvPr id="0" name=""/>
        <dsp:cNvSpPr/>
      </dsp:nvSpPr>
      <dsp:spPr>
        <a:xfrm>
          <a:off x="0" y="531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GitHub:</a:t>
          </a:r>
          <a:r>
            <a:rPr lang="en-US" sz="2000" b="0" i="0" kern="1200" baseline="0" dirty="0"/>
            <a:t> source control, pull requests, and issue tracking</a:t>
          </a:r>
          <a:endParaRPr lang="en-US" sz="2000" kern="1200" dirty="0"/>
        </a:p>
      </dsp:txBody>
      <dsp:txXfrm>
        <a:off x="0" y="531"/>
        <a:ext cx="10515600" cy="435027"/>
      </dsp:txXfrm>
    </dsp:sp>
    <dsp:sp modelId="{CF7E7BE7-E231-42B1-AE06-13DAFB985525}">
      <dsp:nvSpPr>
        <dsp:cNvPr id="0" name=""/>
        <dsp:cNvSpPr/>
      </dsp:nvSpPr>
      <dsp:spPr>
        <a:xfrm>
          <a:off x="0" y="435558"/>
          <a:ext cx="10515600" cy="0"/>
        </a:xfrm>
        <a:prstGeom prst="line">
          <a:avLst/>
        </a:prstGeom>
        <a:solidFill>
          <a:schemeClr val="accent5">
            <a:hueOff val="-1350239"/>
            <a:satOff val="-92"/>
            <a:lumOff val="218"/>
            <a:alphaOff val="0"/>
          </a:schemeClr>
        </a:solidFill>
        <a:ln w="19050" cap="flat" cmpd="sng" algn="ctr">
          <a:solidFill>
            <a:schemeClr val="accent5">
              <a:hueOff val="-1350239"/>
              <a:satOff val="-92"/>
              <a:lumOff val="21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D420C05-0E54-496C-A726-31DF7EB3F694}">
      <dsp:nvSpPr>
        <dsp:cNvPr id="0" name=""/>
        <dsp:cNvSpPr/>
      </dsp:nvSpPr>
      <dsp:spPr>
        <a:xfrm>
          <a:off x="0" y="435558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/>
            <a:t>DigitalOcean:</a:t>
          </a:r>
          <a:r>
            <a:rPr lang="en-US" sz="2000" b="0" i="0" kern="1200" baseline="0"/>
            <a:t> remote hosting for the web app/API with a public domain + HTTPS</a:t>
          </a:r>
          <a:endParaRPr lang="en-US" sz="2000" kern="1200"/>
        </a:p>
      </dsp:txBody>
      <dsp:txXfrm>
        <a:off x="0" y="435558"/>
        <a:ext cx="10515600" cy="435027"/>
      </dsp:txXfrm>
    </dsp:sp>
    <dsp:sp modelId="{FD9405E1-4AD7-42BD-AA34-FD46C9DC28B1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5">
            <a:hueOff val="-2700478"/>
            <a:satOff val="-184"/>
            <a:lumOff val="436"/>
            <a:alphaOff val="0"/>
          </a:schemeClr>
        </a:solidFill>
        <a:ln w="19050" cap="flat" cmpd="sng" algn="ctr">
          <a:solidFill>
            <a:schemeClr val="accent5">
              <a:hueOff val="-2700478"/>
              <a:satOff val="-184"/>
              <a:lumOff val="43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7C3E04D-4AF1-4C1F-8FA6-EDC1A6B3BA2B}">
      <dsp:nvSpPr>
        <dsp:cNvPr id="0" name=""/>
        <dsp:cNvSpPr/>
      </dsp:nvSpPr>
      <dsp:spPr>
        <a:xfrm>
          <a:off x="0" y="870586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/>
            <a:t>MongoDB Atlas:</a:t>
          </a:r>
          <a:r>
            <a:rPr lang="en-US" sz="2000" b="0" i="0" kern="1200" baseline="0"/>
            <a:t> cloud database for storing users, items, and app data</a:t>
          </a:r>
          <a:endParaRPr lang="en-US" sz="2000" kern="1200"/>
        </a:p>
      </dsp:txBody>
      <dsp:txXfrm>
        <a:off x="0" y="870586"/>
        <a:ext cx="10515600" cy="435027"/>
      </dsp:txXfrm>
    </dsp:sp>
    <dsp:sp modelId="{A0E30640-D622-4187-BEE3-3A02379F5D3C}">
      <dsp:nvSpPr>
        <dsp:cNvPr id="0" name=""/>
        <dsp:cNvSpPr/>
      </dsp:nvSpPr>
      <dsp:spPr>
        <a:xfrm>
          <a:off x="0" y="1305613"/>
          <a:ext cx="10515600" cy="0"/>
        </a:xfrm>
        <a:prstGeom prst="line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accent5">
              <a:hueOff val="-4050717"/>
              <a:satOff val="-275"/>
              <a:lumOff val="6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7DF7426-B5FC-4421-955E-532DB4EA8F7F}">
      <dsp:nvSpPr>
        <dsp:cNvPr id="0" name=""/>
        <dsp:cNvSpPr/>
      </dsp:nvSpPr>
      <dsp:spPr>
        <a:xfrm>
          <a:off x="0" y="1305613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/>
            <a:t>Postman:</a:t>
          </a:r>
          <a:r>
            <a:rPr lang="en-US" sz="2000" b="0" i="0" kern="1200" baseline="0"/>
            <a:t> test and document API requests/responses before wiring up the UI</a:t>
          </a:r>
          <a:endParaRPr lang="en-US" sz="2000" kern="1200"/>
        </a:p>
      </dsp:txBody>
      <dsp:txXfrm>
        <a:off x="0" y="1305613"/>
        <a:ext cx="10515600" cy="435027"/>
      </dsp:txXfrm>
    </dsp:sp>
    <dsp:sp modelId="{C08CF821-B7BC-4639-9659-72CF79670D7F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5">
            <a:hueOff val="-5400955"/>
            <a:satOff val="-367"/>
            <a:lumOff val="872"/>
            <a:alphaOff val="0"/>
          </a:schemeClr>
        </a:solidFill>
        <a:ln w="19050" cap="flat" cmpd="sng" algn="ctr">
          <a:solidFill>
            <a:schemeClr val="accent5">
              <a:hueOff val="-5400955"/>
              <a:satOff val="-367"/>
              <a:lumOff val="87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F1FBD82-913B-4B01-B071-C49F710F77E4}">
      <dsp:nvSpPr>
        <dsp:cNvPr id="0" name=""/>
        <dsp:cNvSpPr/>
      </dsp:nvSpPr>
      <dsp:spPr>
        <a:xfrm>
          <a:off x="0" y="1740641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Online Gantt:</a:t>
          </a:r>
          <a:r>
            <a:rPr lang="en-US" sz="2000" b="0" i="0" kern="1200" baseline="0" dirty="0"/>
            <a:t> plan milestones, owners, and timelines at a glance</a:t>
          </a:r>
          <a:endParaRPr lang="en-US" sz="2000" kern="1200" dirty="0"/>
        </a:p>
      </dsp:txBody>
      <dsp:txXfrm>
        <a:off x="0" y="1740641"/>
        <a:ext cx="10515600" cy="435027"/>
      </dsp:txXfrm>
    </dsp:sp>
    <dsp:sp modelId="{C33F7A0B-80A4-428F-AD05-342F7CE183DC}">
      <dsp:nvSpPr>
        <dsp:cNvPr id="0" name=""/>
        <dsp:cNvSpPr/>
      </dsp:nvSpPr>
      <dsp:spPr>
        <a:xfrm>
          <a:off x="0" y="2175668"/>
          <a:ext cx="10515600" cy="0"/>
        </a:xfrm>
        <a:prstGeom prst="line">
          <a:avLst/>
        </a:prstGeom>
        <a:solidFill>
          <a:schemeClr val="accent5">
            <a:hueOff val="-6751195"/>
            <a:satOff val="-459"/>
            <a:lumOff val="1089"/>
            <a:alphaOff val="0"/>
          </a:schemeClr>
        </a:solidFill>
        <a:ln w="19050" cap="flat" cmpd="sng" algn="ctr">
          <a:solidFill>
            <a:schemeClr val="accent5">
              <a:hueOff val="-6751195"/>
              <a:satOff val="-459"/>
              <a:lumOff val="10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99F5566-8974-4088-8B45-C6AEB0F40FB3}">
      <dsp:nvSpPr>
        <dsp:cNvPr id="0" name=""/>
        <dsp:cNvSpPr/>
      </dsp:nvSpPr>
      <dsp:spPr>
        <a:xfrm>
          <a:off x="0" y="2175669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/>
            <a:t>Flutter (mobile):</a:t>
          </a:r>
          <a:r>
            <a:rPr lang="en-US" sz="2000" b="0" i="0" kern="1200" baseline="0"/>
            <a:t> build the mobile app and demo on a physical phone</a:t>
          </a:r>
          <a:endParaRPr lang="en-US" sz="2000" kern="1200"/>
        </a:p>
      </dsp:txBody>
      <dsp:txXfrm>
        <a:off x="0" y="2175669"/>
        <a:ext cx="10515600" cy="435027"/>
      </dsp:txXfrm>
    </dsp:sp>
    <dsp:sp modelId="{8AF753AF-B213-48F5-A828-0ACDD6201C5E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accent5">
              <a:hueOff val="-8101434"/>
              <a:satOff val="-551"/>
              <a:lumOff val="13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65272CC-29DD-4733-BF78-CF42C1E59C65}">
      <dsp:nvSpPr>
        <dsp:cNvPr id="0" name=""/>
        <dsp:cNvSpPr/>
      </dsp:nvSpPr>
      <dsp:spPr>
        <a:xfrm>
          <a:off x="0" y="2610696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Figma:</a:t>
          </a:r>
          <a:r>
            <a:rPr lang="en-US" sz="2000" b="0" i="0" kern="1200" baseline="0" dirty="0"/>
            <a:t> UI/UX design, component library, and handoff specs</a:t>
          </a:r>
          <a:endParaRPr lang="en-US" sz="2000" kern="1200" dirty="0"/>
        </a:p>
      </dsp:txBody>
      <dsp:txXfrm>
        <a:off x="0" y="2610696"/>
        <a:ext cx="10515600" cy="435027"/>
      </dsp:txXfrm>
    </dsp:sp>
    <dsp:sp modelId="{F2165E1E-3ED5-4C77-8BD4-6A2B9E544E99}">
      <dsp:nvSpPr>
        <dsp:cNvPr id="0" name=""/>
        <dsp:cNvSpPr/>
      </dsp:nvSpPr>
      <dsp:spPr>
        <a:xfrm>
          <a:off x="0" y="3045724"/>
          <a:ext cx="10515600" cy="0"/>
        </a:xfrm>
        <a:prstGeom prst="line">
          <a:avLst/>
        </a:prstGeom>
        <a:solidFill>
          <a:schemeClr val="accent5">
            <a:hueOff val="-9451672"/>
            <a:satOff val="-642"/>
            <a:lumOff val="1525"/>
            <a:alphaOff val="0"/>
          </a:schemeClr>
        </a:solidFill>
        <a:ln w="19050" cap="flat" cmpd="sng" algn="ctr">
          <a:solidFill>
            <a:schemeClr val="accent5">
              <a:hueOff val="-9451672"/>
              <a:satOff val="-642"/>
              <a:lumOff val="152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23109A9-8232-4AB1-83D5-3AE0375E70F1}">
      <dsp:nvSpPr>
        <dsp:cNvPr id="0" name=""/>
        <dsp:cNvSpPr/>
      </dsp:nvSpPr>
      <dsp:spPr>
        <a:xfrm>
          <a:off x="0" y="3045724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Claude</a:t>
          </a:r>
          <a:r>
            <a:rPr lang="en-US" sz="2000" kern="1200" dirty="0"/>
            <a:t>: AI assistant to brainstorm features, refine wording, and review code or docs</a:t>
          </a:r>
        </a:p>
      </dsp:txBody>
      <dsp:txXfrm>
        <a:off x="0" y="3045724"/>
        <a:ext cx="10515600" cy="435027"/>
      </dsp:txXfrm>
    </dsp:sp>
    <dsp:sp modelId="{5E8A06BC-428F-4B39-A26F-9FA21E9BEC2C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5">
            <a:hueOff val="-10801911"/>
            <a:satOff val="-734"/>
            <a:lumOff val="1743"/>
            <a:alphaOff val="0"/>
          </a:schemeClr>
        </a:solidFill>
        <a:ln w="19050" cap="flat" cmpd="sng" algn="ctr">
          <a:solidFill>
            <a:schemeClr val="accent5">
              <a:hueOff val="-10801911"/>
              <a:satOff val="-734"/>
              <a:lumOff val="17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42322F8-B4AC-495B-B60D-C203C2A32961}">
      <dsp:nvSpPr>
        <dsp:cNvPr id="0" name=""/>
        <dsp:cNvSpPr/>
      </dsp:nvSpPr>
      <dsp:spPr>
        <a:xfrm>
          <a:off x="0" y="3480751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 err="1"/>
            <a:t>SwaggerHub</a:t>
          </a:r>
          <a:r>
            <a:rPr lang="en-US" sz="2000" kern="1200" dirty="0"/>
            <a:t>: design, version, and share Open API specs for the backend API</a:t>
          </a:r>
        </a:p>
      </dsp:txBody>
      <dsp:txXfrm>
        <a:off x="0" y="3480751"/>
        <a:ext cx="10515600" cy="435027"/>
      </dsp:txXfrm>
    </dsp:sp>
    <dsp:sp modelId="{FAF5C7CE-8273-44BF-B3FF-B728C69877AE}">
      <dsp:nvSpPr>
        <dsp:cNvPr id="0" name=""/>
        <dsp:cNvSpPr/>
      </dsp:nvSpPr>
      <dsp:spPr>
        <a:xfrm>
          <a:off x="0" y="3915779"/>
          <a:ext cx="10515600" cy="0"/>
        </a:xfrm>
        <a:prstGeom prst="line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D9303DD-1290-4CA5-8097-AF69259019A5}">
      <dsp:nvSpPr>
        <dsp:cNvPr id="0" name=""/>
        <dsp:cNvSpPr/>
      </dsp:nvSpPr>
      <dsp:spPr>
        <a:xfrm>
          <a:off x="0" y="3915779"/>
          <a:ext cx="1051560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Mermaid</a:t>
          </a:r>
          <a:r>
            <a:rPr lang="en-US" sz="2000" kern="1200" dirty="0"/>
            <a:t>: generate quick UML/sequence diagrams from text for architecture and flows</a:t>
          </a:r>
        </a:p>
      </dsp:txBody>
      <dsp:txXfrm>
        <a:off x="0" y="3915779"/>
        <a:ext cx="10515600" cy="4350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10FFFF-39A1-47A7-9D44-8912D9AEDFF1}">
      <dsp:nvSpPr>
        <dsp:cNvPr id="0" name=""/>
        <dsp:cNvSpPr/>
      </dsp:nvSpPr>
      <dsp:spPr>
        <a:xfrm>
          <a:off x="33945" y="1464204"/>
          <a:ext cx="820241" cy="82024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24A484-B532-400F-922F-93BF671D2237}">
      <dsp:nvSpPr>
        <dsp:cNvPr id="0" name=""/>
        <dsp:cNvSpPr/>
      </dsp:nvSpPr>
      <dsp:spPr>
        <a:xfrm>
          <a:off x="206195" y="1636455"/>
          <a:ext cx="475739" cy="4757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1E6CC0-DBC7-472E-A1B8-317E38A64363}">
      <dsp:nvSpPr>
        <dsp:cNvPr id="0" name=""/>
        <dsp:cNvSpPr/>
      </dsp:nvSpPr>
      <dsp:spPr>
        <a:xfrm>
          <a:off x="1029952" y="1464204"/>
          <a:ext cx="1933425" cy="820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Quick Database and backend setup</a:t>
          </a:r>
        </a:p>
      </dsp:txBody>
      <dsp:txXfrm>
        <a:off x="1029952" y="1464204"/>
        <a:ext cx="1933425" cy="820241"/>
      </dsp:txXfrm>
    </dsp:sp>
    <dsp:sp modelId="{34FBD4F7-38E8-422E-A4D9-54F3DC1CB158}">
      <dsp:nvSpPr>
        <dsp:cNvPr id="0" name=""/>
        <dsp:cNvSpPr/>
      </dsp:nvSpPr>
      <dsp:spPr>
        <a:xfrm>
          <a:off x="3300262" y="1464204"/>
          <a:ext cx="820241" cy="820241"/>
        </a:xfrm>
        <a:prstGeom prst="ellipse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7BFA84-AE88-4A9B-82E4-BDC486998963}">
      <dsp:nvSpPr>
        <dsp:cNvPr id="0" name=""/>
        <dsp:cNvSpPr/>
      </dsp:nvSpPr>
      <dsp:spPr>
        <a:xfrm>
          <a:off x="3472512" y="1636455"/>
          <a:ext cx="475739" cy="4757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8C603F-B2A0-457C-ABE1-DF3F3842FC2D}">
      <dsp:nvSpPr>
        <dsp:cNvPr id="0" name=""/>
        <dsp:cNvSpPr/>
      </dsp:nvSpPr>
      <dsp:spPr>
        <a:xfrm>
          <a:off x="4296269" y="1464204"/>
          <a:ext cx="1933425" cy="820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Weekly team meetings</a:t>
          </a:r>
        </a:p>
      </dsp:txBody>
      <dsp:txXfrm>
        <a:off x="4296269" y="1464204"/>
        <a:ext cx="1933425" cy="820241"/>
      </dsp:txXfrm>
    </dsp:sp>
    <dsp:sp modelId="{98A5BF66-9C64-47D4-A8CC-0FCD1EC12E03}">
      <dsp:nvSpPr>
        <dsp:cNvPr id="0" name=""/>
        <dsp:cNvSpPr/>
      </dsp:nvSpPr>
      <dsp:spPr>
        <a:xfrm>
          <a:off x="33945" y="3220242"/>
          <a:ext cx="820241" cy="820241"/>
        </a:xfrm>
        <a:prstGeom prst="ellipse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817ECC-6DA9-4048-8B7A-C602247E3DFD}">
      <dsp:nvSpPr>
        <dsp:cNvPr id="0" name=""/>
        <dsp:cNvSpPr/>
      </dsp:nvSpPr>
      <dsp:spPr>
        <a:xfrm>
          <a:off x="206195" y="3392493"/>
          <a:ext cx="475739" cy="4757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17E1DA-D1E6-42C5-AC1D-9A924172A9CE}">
      <dsp:nvSpPr>
        <dsp:cNvPr id="0" name=""/>
        <dsp:cNvSpPr/>
      </dsp:nvSpPr>
      <dsp:spPr>
        <a:xfrm>
          <a:off x="1029952" y="3220242"/>
          <a:ext cx="1933425" cy="820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Quick app development from flutter</a:t>
          </a:r>
        </a:p>
      </dsp:txBody>
      <dsp:txXfrm>
        <a:off x="1029952" y="3220242"/>
        <a:ext cx="1933425" cy="820241"/>
      </dsp:txXfrm>
    </dsp:sp>
    <dsp:sp modelId="{C2A61ED9-CEB9-4C30-9AE9-6DCBC0B2F5BF}">
      <dsp:nvSpPr>
        <dsp:cNvPr id="0" name=""/>
        <dsp:cNvSpPr/>
      </dsp:nvSpPr>
      <dsp:spPr>
        <a:xfrm>
          <a:off x="3300262" y="3220242"/>
          <a:ext cx="820241" cy="820241"/>
        </a:xfrm>
        <a:prstGeom prst="ellipse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7312FD-9447-4E6A-855F-64E1CBFED3C0}">
      <dsp:nvSpPr>
        <dsp:cNvPr id="0" name=""/>
        <dsp:cNvSpPr/>
      </dsp:nvSpPr>
      <dsp:spPr>
        <a:xfrm>
          <a:off x="3472512" y="3392493"/>
          <a:ext cx="475739" cy="47573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B1BFF8-72E5-4D37-913D-CD42F67C6A03}">
      <dsp:nvSpPr>
        <dsp:cNvPr id="0" name=""/>
        <dsp:cNvSpPr/>
      </dsp:nvSpPr>
      <dsp:spPr>
        <a:xfrm>
          <a:off x="4296269" y="3220242"/>
          <a:ext cx="1933425" cy="820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Website design quickly agreed upon</a:t>
          </a:r>
        </a:p>
      </dsp:txBody>
      <dsp:txXfrm>
        <a:off x="4296269" y="3220242"/>
        <a:ext cx="1933425" cy="82024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EC9F6E-DCBC-4B6C-BB14-7B73FED4D364}">
      <dsp:nvSpPr>
        <dsp:cNvPr id="0" name=""/>
        <dsp:cNvSpPr/>
      </dsp:nvSpPr>
      <dsp:spPr>
        <a:xfrm>
          <a:off x="611820" y="667062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DA4E27-D646-487A-8358-E8CAE73BF332}">
      <dsp:nvSpPr>
        <dsp:cNvPr id="0" name=""/>
        <dsp:cNvSpPr/>
      </dsp:nvSpPr>
      <dsp:spPr>
        <a:xfrm>
          <a:off x="116820" y="1807344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Lighthouse score challenges</a:t>
          </a:r>
        </a:p>
      </dsp:txBody>
      <dsp:txXfrm>
        <a:off x="116820" y="1807344"/>
        <a:ext cx="1800000" cy="720000"/>
      </dsp:txXfrm>
    </dsp:sp>
    <dsp:sp modelId="{F28EAC9E-04FF-40D4-AE88-B2CDB3EB895A}">
      <dsp:nvSpPr>
        <dsp:cNvPr id="0" name=""/>
        <dsp:cNvSpPr/>
      </dsp:nvSpPr>
      <dsp:spPr>
        <a:xfrm>
          <a:off x="2726820" y="667062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ABA98-B955-44D9-97FD-06DEFAB5C9D6}">
      <dsp:nvSpPr>
        <dsp:cNvPr id="0" name=""/>
        <dsp:cNvSpPr/>
      </dsp:nvSpPr>
      <dsp:spPr>
        <a:xfrm>
          <a:off x="2231820" y="1807344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Front-end implementation delays</a:t>
          </a:r>
        </a:p>
      </dsp:txBody>
      <dsp:txXfrm>
        <a:off x="2231820" y="1807344"/>
        <a:ext cx="1800000" cy="720000"/>
      </dsp:txXfrm>
    </dsp:sp>
    <dsp:sp modelId="{01112725-97C6-46D9-AEFE-4E7F0AE464DB}">
      <dsp:nvSpPr>
        <dsp:cNvPr id="0" name=""/>
        <dsp:cNvSpPr/>
      </dsp:nvSpPr>
      <dsp:spPr>
        <a:xfrm>
          <a:off x="4841820" y="667062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412BF8-D0B5-4631-8FC4-F54810294E69}">
      <dsp:nvSpPr>
        <dsp:cNvPr id="0" name=""/>
        <dsp:cNvSpPr/>
      </dsp:nvSpPr>
      <dsp:spPr>
        <a:xfrm>
          <a:off x="4346820" y="1807344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Some APIs took longer than expected</a:t>
          </a:r>
        </a:p>
      </dsp:txBody>
      <dsp:txXfrm>
        <a:off x="4346820" y="1807344"/>
        <a:ext cx="1800000" cy="720000"/>
      </dsp:txXfrm>
    </dsp:sp>
    <dsp:sp modelId="{114E0063-9FAF-4FA4-BE6D-DECC5DB033BE}">
      <dsp:nvSpPr>
        <dsp:cNvPr id="0" name=""/>
        <dsp:cNvSpPr/>
      </dsp:nvSpPr>
      <dsp:spPr>
        <a:xfrm>
          <a:off x="1669320" y="2977343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44AE3F-32D4-4BE0-95A0-8E1C8AAD1D4E}">
      <dsp:nvSpPr>
        <dsp:cNvPr id="0" name=""/>
        <dsp:cNvSpPr/>
      </dsp:nvSpPr>
      <dsp:spPr>
        <a:xfrm>
          <a:off x="1174320" y="4117625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Problems with node mailer (SendGrid)</a:t>
          </a:r>
        </a:p>
      </dsp:txBody>
      <dsp:txXfrm>
        <a:off x="1174320" y="4117625"/>
        <a:ext cx="1800000" cy="720000"/>
      </dsp:txXfrm>
    </dsp:sp>
    <dsp:sp modelId="{FA3BA01C-EA37-40DD-89B8-676D670268C8}">
      <dsp:nvSpPr>
        <dsp:cNvPr id="0" name=""/>
        <dsp:cNvSpPr/>
      </dsp:nvSpPr>
      <dsp:spPr>
        <a:xfrm>
          <a:off x="3784320" y="2977343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95469C-144F-44A2-B5F7-D08B9F02D631}">
      <dsp:nvSpPr>
        <dsp:cNvPr id="0" name=""/>
        <dsp:cNvSpPr/>
      </dsp:nvSpPr>
      <dsp:spPr>
        <a:xfrm>
          <a:off x="3289320" y="4117625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GitHub went down</a:t>
          </a:r>
          <a:endParaRPr lang="en-US" sz="1500" kern="1200" dirty="0"/>
        </a:p>
      </dsp:txBody>
      <dsp:txXfrm>
        <a:off x="3289320" y="4117625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120FD-7FB9-4950-B921-A4C6024079DE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FAFDB-9F1F-45A1-A1B2-F657D9FD9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42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428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Daylen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914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Dexter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183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nathan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528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Matt and </a:t>
            </a:r>
            <a:r>
              <a:rPr lang="en-US" dirty="0" err="1"/>
              <a:t>savion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11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39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43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517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56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74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Database- Nathan</a:t>
            </a:r>
          </a:p>
          <a:p>
            <a:r>
              <a:rPr lang="en-US" dirty="0"/>
              <a:t>Week and quickly agree- phat</a:t>
            </a:r>
          </a:p>
          <a:p>
            <a:r>
              <a:rPr lang="en-US" dirty="0"/>
              <a:t>App - matt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67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Lighthouse- </a:t>
            </a:r>
            <a:r>
              <a:rPr lang="en-US" dirty="0" err="1"/>
              <a:t>danial</a:t>
            </a:r>
            <a:endParaRPr lang="en-US" dirty="0"/>
          </a:p>
          <a:p>
            <a:r>
              <a:rPr lang="en-US" dirty="0" err="1"/>
              <a:t>Fornt</a:t>
            </a:r>
            <a:r>
              <a:rPr lang="en-US" dirty="0"/>
              <a:t> end – </a:t>
            </a:r>
            <a:r>
              <a:rPr lang="en-US" dirty="0" err="1"/>
              <a:t>savion</a:t>
            </a:r>
            <a:endParaRPr lang="en-US" dirty="0"/>
          </a:p>
          <a:p>
            <a:r>
              <a:rPr lang="en-US" dirty="0"/>
              <a:t>Api delay and problem – Daylen</a:t>
            </a:r>
          </a:p>
          <a:p>
            <a:r>
              <a:rPr lang="en-US" dirty="0" err="1"/>
              <a:t>Github</a:t>
            </a:r>
            <a:r>
              <a:rPr lang="en-US" dirty="0"/>
              <a:t> – dexter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679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325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Nathan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10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146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our class diagram for the backend of our nutrition app.</a:t>
            </a:r>
          </a:p>
          <a:p>
            <a:endParaRPr lang="en-US" dirty="0"/>
          </a:p>
          <a:p>
            <a:r>
              <a:rPr lang="en-US" dirty="0"/>
              <a:t>At the center we have the User class. A User stores basic account information like FirstName, LastName, Email, and Username, along with security-related fields like Password and </a:t>
            </a:r>
            <a:r>
              <a:rPr lang="en-US" dirty="0" err="1"/>
              <a:t>IsVerified</a:t>
            </a:r>
            <a:r>
              <a:rPr lang="en-US" dirty="0"/>
              <a:t> for email verification. We also store the user’s nutrition goals here: </a:t>
            </a:r>
            <a:r>
              <a:rPr lang="en-US" dirty="0" err="1"/>
              <a:t>CalorieGoal</a:t>
            </a:r>
            <a:r>
              <a:rPr lang="en-US" dirty="0"/>
              <a:t>, </a:t>
            </a:r>
            <a:r>
              <a:rPr lang="en-US" dirty="0" err="1"/>
              <a:t>ProteinGoal</a:t>
            </a:r>
            <a:r>
              <a:rPr lang="en-US" dirty="0"/>
              <a:t>, </a:t>
            </a:r>
            <a:r>
              <a:rPr lang="en-US" dirty="0" err="1"/>
              <a:t>CarbsGoal</a:t>
            </a:r>
            <a:r>
              <a:rPr lang="en-US" dirty="0"/>
              <a:t>, </a:t>
            </a:r>
            <a:r>
              <a:rPr lang="en-US" dirty="0" err="1"/>
              <a:t>FatGoal</a:t>
            </a:r>
            <a:r>
              <a:rPr lang="en-US" dirty="0"/>
              <a:t>, and a </a:t>
            </a:r>
            <a:r>
              <a:rPr lang="en-US" dirty="0" err="1"/>
              <a:t>DayRolloverTime</a:t>
            </a:r>
            <a:r>
              <a:rPr lang="en-US" dirty="0"/>
              <a:t>, which lets each user define when their tracking day resets.</a:t>
            </a:r>
          </a:p>
          <a:p>
            <a:endParaRPr lang="en-US" dirty="0"/>
          </a:p>
          <a:p>
            <a:r>
              <a:rPr lang="en-US" dirty="0"/>
              <a:t>Each User can have zero or many Day objects. A Day represents one tracking day for that user. It has a Date, a </a:t>
            </a:r>
            <a:r>
              <a:rPr lang="en-US" dirty="0" err="1"/>
              <a:t>DayID</a:t>
            </a:r>
            <a:r>
              <a:rPr lang="en-US" dirty="0"/>
              <a:t>, and an array of Entries. So you can think of Day as the container for everything the user ate on that </a:t>
            </a:r>
            <a:r>
              <a:rPr lang="en-US" dirty="0" err="1"/>
              <a:t>date.Inside</a:t>
            </a:r>
            <a:r>
              <a:rPr lang="en-US" dirty="0"/>
              <a:t> each Day, we have zero or many Entry objects. An Entry represents a single food item logged by the user. It stores which food was eaten (</a:t>
            </a:r>
            <a:r>
              <a:rPr lang="en-US" dirty="0" err="1"/>
              <a:t>FoodID</a:t>
            </a:r>
            <a:r>
              <a:rPr lang="en-US" dirty="0"/>
              <a:t>), the Amount, what </a:t>
            </a:r>
            <a:r>
              <a:rPr lang="en-US" dirty="0" err="1"/>
              <a:t>MealType</a:t>
            </a:r>
            <a:r>
              <a:rPr lang="en-US" dirty="0"/>
              <a:t> it belongs to—like breakfast, lunch, or dinner—and a Timestamp for when it was added.</a:t>
            </a:r>
          </a:p>
          <a:p>
            <a:endParaRPr lang="en-US" dirty="0"/>
          </a:p>
          <a:p>
            <a:r>
              <a:rPr lang="en-US" dirty="0"/>
              <a:t>Finally, each Entry references exactly one Food. The Food class stores the reusable nutrition data: Name, Unit, and the calories and macros per unit—</a:t>
            </a:r>
            <a:r>
              <a:rPr lang="en-US" dirty="0" err="1"/>
              <a:t>CaloriesPerUnit</a:t>
            </a:r>
            <a:r>
              <a:rPr lang="en-US" dirty="0"/>
              <a:t>, </a:t>
            </a:r>
            <a:r>
              <a:rPr lang="en-US" dirty="0" err="1"/>
              <a:t>ProteinPerUnit</a:t>
            </a:r>
            <a:r>
              <a:rPr lang="en-US" dirty="0"/>
              <a:t>, </a:t>
            </a:r>
            <a:r>
              <a:rPr lang="en-US" dirty="0" err="1"/>
              <a:t>CarbsPerUnit</a:t>
            </a:r>
            <a:r>
              <a:rPr lang="en-US" dirty="0"/>
              <a:t>, and </a:t>
            </a:r>
            <a:r>
              <a:rPr lang="en-US" dirty="0" err="1"/>
              <a:t>FatPerUnit</a:t>
            </a:r>
            <a:r>
              <a:rPr lang="en-US" dirty="0"/>
              <a:t>. We also support barcodes with the UPC field, which we use for the scanner feature.</a:t>
            </a:r>
          </a:p>
          <a:p>
            <a:endParaRPr lang="en-US" dirty="0"/>
          </a:p>
          <a:p>
            <a:r>
              <a:rPr lang="en-US" dirty="0"/>
              <a:t>Putting it together: one User has many Days, each Day has many Entries, and each Entry points to a Food item. This structure lets us reuse food definitions across multiple entries, and it makes it easy to compute daily totals and compare them against the user’s goals.”</a:t>
            </a:r>
          </a:p>
          <a:p>
            <a:endParaRPr lang="en-US" dirty="0"/>
          </a:p>
          <a:p>
            <a:r>
              <a:rPr lang="en-US" dirty="0"/>
              <a:t>If he ask about </a:t>
            </a:r>
            <a:r>
              <a:rPr lang="en-US" dirty="0" err="1"/>
              <a:t>upc</a:t>
            </a:r>
            <a:r>
              <a:rPr lang="en-US" dirty="0"/>
              <a:t>, say it could be used for SD1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FAFDB-9F1F-45A1-A1B2-F657D9FD95E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15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907E3-05EC-8A3C-4D65-3384C08380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01CA5-1F0B-A3A6-BB47-37D53DA68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B93D1-FFC2-3032-17A6-F70077543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4AC64-4034-E09A-E89E-3AB20BA7F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11235-C07F-CE18-5E06-1538681FA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5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B439-2259-6C6D-70D4-87AE6E59B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8B0D08-616E-7BC9-6111-84552C6E31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23E3-BD7A-FD33-BEF8-F303CDE9A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89436-D4A4-7A2F-6043-BB50EBBA2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906E-1BA4-FB7C-B870-F675B3F47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43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026E43-9B4A-9B26-D572-B5F064970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FCF80-6BA7-E997-F996-18FA28A88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35AA4-A05B-36BD-2ECC-73BB9917E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3CA13-3B60-4917-1AA9-6C1A7BD5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44828-AF7E-92EC-3C94-F359D1F58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912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E8C8F-8961-5DC9-5DD6-0BC97F7EA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9997E-CD8D-2DAF-4BE1-76B7E37AC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73EAB-15C8-79BA-8B79-C756B69CF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0BFF6-4FB1-214A-DEAE-6E38568B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7C2B9-B354-51F1-2483-B847F7C63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845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2A2B7-82ED-12A0-DFDC-16AE3980D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79F0F-28D0-4312-F0E4-45614DBD0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E3A54-AC73-8F2F-A890-9777063B4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0D095-5FAF-46FF-0B87-130FA6697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4308B-9229-A59D-68F4-7C8FB5CC8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752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AD08-ED68-2D2A-2520-592AD6ED4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145C5-781B-BD2E-7686-F530396E82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C09CAB-6B03-8C6A-35A9-7EE2FDBE0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43F6E-FADB-D237-4FFA-8BF1D112B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E5B5D-5EED-91B4-DB28-6A19AFEE3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6F55BD-198C-E649-2AD7-A5462B118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830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2C7F-24FF-A551-7489-1B62DCE1D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E7D7C-815E-7A22-71A4-BFEC7C3FF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51714-06A5-F22E-E861-A3862F0243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ED6EF5-A4AD-F8A5-4928-A63956ACD5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666A6B-51C6-76D2-51F7-A736B2ED0C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905D18-91A9-7600-F942-BC7EF0F20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1C9CC8-8F2C-F027-673B-4EF7F7222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CA579E-94B7-3C36-966E-34CBAD860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282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19DF-7C02-DEA8-2A84-EFB7ED427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07D1B1-4637-A813-54B4-C0F09EFA7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AA414-F4A1-BAA3-33EC-1DB0EC32D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259911-938F-C1D6-6A2D-DECD14ED4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34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C41754-6C4C-329C-7450-FDB2C534F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32A91-3CF9-32AC-F4CB-CD0A15D05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C7DFF-F870-9F5C-1CB6-5B6B0DFE7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552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DD19-D7BA-C2F2-32FA-68D01E199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E9D78-E65D-2DD6-C772-A6F29F2AD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015090-66E4-8A6F-6101-B6597669D1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1DC88-95F2-A196-6F12-B22780037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8D0EFC-AF87-CD7E-FCB8-B24C0E3A5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26181-DB6F-104A-6931-9AE1FC37D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07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9ABE5-5851-58FB-46F7-596B944E2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48F22D-B558-D063-4FD5-DF7767594F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AAB696-908D-1A5C-5FBF-04FB95482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48D076-B764-7680-BCA8-95049CED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7A9DE-D085-9611-585F-D0857357E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11E60-6541-F3A7-F587-028597DA2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55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B13BC6-FE13-BCFB-5A98-374218488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88B4EE-4757-B972-E51A-780E47D7A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C0458-BBB4-1FD6-096B-9D447C0FC9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3BC9EC-E832-4683-90AA-871A1B84FA7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17E13-DA7D-F8D7-D640-37A306AF5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5E194-B5C8-1CF8-190C-611DE8BDA0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3065DE-1B57-4585-BB6E-6F1EB2763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02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swaggerhub.com/apis/team10-4aa/CalZone/1.0.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orsdigitalocean.xyz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ray of food with sauce&#10;&#10;AI-generated content may be incorrect.">
            <a:extLst>
              <a:ext uri="{FF2B5EF4-FFF2-40B4-BE49-F238E27FC236}">
                <a16:creationId xmlns:a16="http://schemas.microsoft.com/office/drawing/2014/main" id="{8E2BA1F7-6F19-CC49-8DA2-4E0ADCC8C2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091" r="13818"/>
          <a:stretch>
            <a:fillRect/>
          </a:stretch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C786B0-15B9-E164-260A-179E8017E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solidFill>
                  <a:schemeClr val="bg1"/>
                </a:solidFill>
              </a:rPr>
              <a:t>CAL-ZONE nutrition app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201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64FFCB-F6FA-85F3-4A7E-7816A91CB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Sequence Diagram</a:t>
            </a:r>
          </a:p>
        </p:txBody>
      </p:sp>
      <p:pic>
        <p:nvPicPr>
          <p:cNvPr id="6" name="Content Placeholder 5" descr="A diagram of a diagram&#10;&#10;AI-generated content may be incorrect.">
            <a:extLst>
              <a:ext uri="{FF2B5EF4-FFF2-40B4-BE49-F238E27FC236}">
                <a16:creationId xmlns:a16="http://schemas.microsoft.com/office/drawing/2014/main" id="{22841B13-4075-59A4-AC80-E45BE4FF1B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52600" y="0"/>
            <a:ext cx="39947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88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DADEF-A1E7-C541-6260-CE70D8B8F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338" y="2642616"/>
            <a:ext cx="3734014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hlinkClick r:id="rId3" tooltip="CalZone API Documentation&#10;&#10;(https://app.swaggerhub.com/apis/team10-4aa/CalZone/1.0.0)"/>
              </a:rPr>
              <a:t>CalZone</a:t>
            </a:r>
            <a:r>
              <a:rPr lang="en-US" sz="2400" dirty="0">
                <a:hlinkClick r:id="rId3" tooltip="CalZone API Documentation&#10;&#10;(https://app.swaggerhub.com/apis/team10-4aa/CalZone/1.0.0)"/>
              </a:rPr>
              <a:t> API Documentation</a:t>
            </a:r>
            <a:endParaRPr lang="en-US" sz="2400" dirty="0"/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hone with fruits and a diagram&#10;&#10;AI-generated content may be incorrect.">
            <a:extLst>
              <a:ext uri="{FF2B5EF4-FFF2-40B4-BE49-F238E27FC236}">
                <a16:creationId xmlns:a16="http://schemas.microsoft.com/office/drawing/2014/main" id="{FD6E097C-D216-BA61-7F02-035449D03D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02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56679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0DFC7-489F-5F12-7955-EF16D468E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Unit (login) and integration</a:t>
            </a:r>
            <a:r>
              <a:rPr lang="en-US" sz="3600" dirty="0"/>
              <a:t> (food landing)</a:t>
            </a: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test</a:t>
            </a:r>
          </a:p>
        </p:txBody>
      </p:sp>
      <p:pic>
        <p:nvPicPr>
          <p:cNvPr id="4" name="Content Placeholder 3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FFFE6322-B4E8-793F-0D88-18866263F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3900" y="2568919"/>
            <a:ext cx="10744200" cy="351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183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36A623-5871-CAB6-0281-FB57A562F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716" y="739978"/>
            <a:ext cx="5334930" cy="3004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/>
              <a:t>APP 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92F72-9376-C6E3-CB95-36AA642DD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4715" y="3836197"/>
            <a:ext cx="5334931" cy="218921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hlinkClick r:id="rId3"/>
              </a:rPr>
              <a:t>frontend</a:t>
            </a:r>
            <a:endParaRPr lang="en-US" sz="240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4" descr="Person watching empty phone">
            <a:extLst>
              <a:ext uri="{FF2B5EF4-FFF2-40B4-BE49-F238E27FC236}">
                <a16:creationId xmlns:a16="http://schemas.microsoft.com/office/drawing/2014/main" id="{F2B2AD0F-3BAA-8DDF-8C40-6A4452A9C31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1436" r="1813" b="-1"/>
          <a:stretch>
            <a:fillRect/>
          </a:stretch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777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83025-30A1-04CC-A4F0-F1A0DDE41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Color pallet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green and red color palette&#10;&#10;AI-generated content may be incorrect.">
            <a:extLst>
              <a:ext uri="{FF2B5EF4-FFF2-40B4-BE49-F238E27FC236}">
                <a16:creationId xmlns:a16="http://schemas.microsoft.com/office/drawing/2014/main" id="{637E7746-E05A-874D-A7CA-D1D8DB7C68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6286" y="2642616"/>
            <a:ext cx="5401923" cy="3605784"/>
          </a:xfrm>
          <a:prstGeom prst="rect">
            <a:avLst/>
          </a:prstGeom>
        </p:spPr>
      </p:pic>
      <p:pic>
        <p:nvPicPr>
          <p:cNvPr id="3" name="Picture 2" descr="A screenshot of a color palette&#10;&#10;AI-generated content may be incorrect.">
            <a:extLst>
              <a:ext uri="{FF2B5EF4-FFF2-40B4-BE49-F238E27FC236}">
                <a16:creationId xmlns:a16="http://schemas.microsoft.com/office/drawing/2014/main" id="{292B0B0E-31EC-16BE-D09A-5EFB229F7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0742" y="2642616"/>
            <a:ext cx="5401923" cy="360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827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1A784BF-09DB-448D-99FC-B49DFC660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17859B3-4C91-478D-929D-BB6433F90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F44925-393E-6DDA-D2BE-D37D1C1B4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35052"/>
            <a:ext cx="3093720" cy="1645920"/>
          </a:xfrm>
        </p:spPr>
        <p:txBody>
          <a:bodyPr>
            <a:normAutofit/>
          </a:bodyPr>
          <a:lstStyle/>
          <a:p>
            <a:r>
              <a:rPr lang="en-US" sz="2600"/>
              <a:t>Lighthouse accessibility</a:t>
            </a:r>
          </a:p>
        </p:txBody>
      </p:sp>
      <p:pic>
        <p:nvPicPr>
          <p:cNvPr id="4" name="Content Placeholder 3" descr="A screenshot of a test&#10;&#10;AI-generated content may be incorrect.">
            <a:extLst>
              <a:ext uri="{FF2B5EF4-FFF2-40B4-BE49-F238E27FC236}">
                <a16:creationId xmlns:a16="http://schemas.microsoft.com/office/drawing/2014/main" id="{A0077E4B-700F-EB2F-F836-D23137BF28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938" r="30313"/>
          <a:stretch>
            <a:fillRect/>
          </a:stretch>
        </p:blipFill>
        <p:spPr>
          <a:xfrm>
            <a:off x="20" y="-6"/>
            <a:ext cx="3931900" cy="4005072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EAF4EEB-E7F8-9F8E-B409-1668525EB3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1376" r="25367" b="2"/>
          <a:stretch>
            <a:fillRect/>
          </a:stretch>
        </p:blipFill>
        <p:spPr>
          <a:xfrm>
            <a:off x="4130040" y="6"/>
            <a:ext cx="3931920" cy="4005071"/>
          </a:xfrm>
          <a:prstGeom prst="rect">
            <a:avLst/>
          </a:prstGeom>
        </p:spPr>
      </p:pic>
      <p:pic>
        <p:nvPicPr>
          <p:cNvPr id="5" name="Picture 4" descr="A screenshot of a test&#10;&#10;AI-generated content may be incorrect.">
            <a:extLst>
              <a:ext uri="{FF2B5EF4-FFF2-40B4-BE49-F238E27FC236}">
                <a16:creationId xmlns:a16="http://schemas.microsoft.com/office/drawing/2014/main" id="{316BAF6A-693E-E319-CACA-96FE99D177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253" r="29997"/>
          <a:stretch>
            <a:fillRect/>
          </a:stretch>
        </p:blipFill>
        <p:spPr>
          <a:xfrm>
            <a:off x="8260080" y="-1"/>
            <a:ext cx="3931920" cy="400507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283FBD2-A663-469F-855C-06D86E3C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A1279FC-7441-4E55-B082-2774E6316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520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79C9A46-FD01-1066-CF54-4B28707A6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0266" y="4435052"/>
            <a:ext cx="7104188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Perfect score on login, sign up and landing page</a:t>
            </a:r>
          </a:p>
        </p:txBody>
      </p:sp>
    </p:spTree>
    <p:extLst>
      <p:ext uri="{BB962C8B-B14F-4D97-AF65-F5344CB8AC3E}">
        <p14:creationId xmlns:p14="http://schemas.microsoft.com/office/powerpoint/2010/main" val="1363304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oup of hands raised in a row&#10;&#10;AI-generated content may be incorrect.">
            <a:extLst>
              <a:ext uri="{FF2B5EF4-FFF2-40B4-BE49-F238E27FC236}">
                <a16:creationId xmlns:a16="http://schemas.microsoft.com/office/drawing/2014/main" id="{199DCDE2-5730-C3D5-C11B-E8396E0AF9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DC7108-D0DC-79B6-8C27-3453EA5C4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Question time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734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B17F73-7C06-C5AF-1CCC-9618ADFB0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/>
              <a:t>Team introduction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259AAC54-7348-910E-436C-F4686B9AD9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926459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9901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 descr="Close-up of a metal bar&#10;&#10;AI-generated content may be incorrect.">
            <a:extLst>
              <a:ext uri="{FF2B5EF4-FFF2-40B4-BE49-F238E27FC236}">
                <a16:creationId xmlns:a16="http://schemas.microsoft.com/office/drawing/2014/main" id="{6E04BDDB-475A-D79E-15C0-64331C4EDFD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2037" r="9091" b="11355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2FCE16-FDBE-4064-A1FB-2B7CBBE0C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Technology used</a:t>
            </a:r>
          </a:p>
        </p:txBody>
      </p:sp>
      <p:graphicFrame>
        <p:nvGraphicFramePr>
          <p:cNvPr id="31" name="Rectangle 1">
            <a:extLst>
              <a:ext uri="{FF2B5EF4-FFF2-40B4-BE49-F238E27FC236}">
                <a16:creationId xmlns:a16="http://schemas.microsoft.com/office/drawing/2014/main" id="{75DFC1EB-8AF5-64CB-B71E-DED4D7F3BE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74768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89726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CAD7A3-CF7B-1AA1-E1E3-ACC2016B6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en-US" sz="5200"/>
              <a:t>Things that went well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3A9C49C-36DC-4818-B4D8-2E0A5516AB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2918074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40108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4ED46-34F6-6885-C278-6655F908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en-US" sz="5200"/>
              <a:t>Things that did not go well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6C71F884-D1E9-5660-F023-831EF9DEBF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571603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27058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862086-A887-15EB-8FA3-A5D5D4BE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Gannt Chart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27AB6BB-D809-E387-41D6-20B8EF41F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279823"/>
            <a:ext cx="12192000" cy="295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696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lowchart: Document 5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BDB70-C706-5BEB-3CE0-22982ED96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Entity relation diagram</a:t>
            </a:r>
          </a:p>
        </p:txBody>
      </p:sp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C9FC1E7-C970-C962-5378-D359F687E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857" y="465825"/>
            <a:ext cx="8216324" cy="591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69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50CEED20-A22C-4FC3-BC0E-F4FE53FD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CEB479-F867-2689-30BD-1C6E5E1D1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69164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 Case diagram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49524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1D4B1E-F207-13D6-1CC7-1831E66C8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162" y="813426"/>
            <a:ext cx="9404837" cy="541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86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C7ECC4-B20B-1169-8D40-C14AAB8A6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 diagram</a:t>
            </a:r>
          </a:p>
        </p:txBody>
      </p:sp>
      <p:pic>
        <p:nvPicPr>
          <p:cNvPr id="11" name="Content Placeholder 10" descr="A computer screen shot of a computer flow chart&#10;&#10;AI-generated content may be incorrect.">
            <a:extLst>
              <a:ext uri="{FF2B5EF4-FFF2-40B4-BE49-F238E27FC236}">
                <a16:creationId xmlns:a16="http://schemas.microsoft.com/office/drawing/2014/main" id="{0D8531D4-137C-8DCD-59E5-DC3BF7D9B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151" y="2354239"/>
            <a:ext cx="10389698" cy="394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91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4020</TotalTime>
  <Words>652</Words>
  <Application>Microsoft Office PowerPoint</Application>
  <PresentationFormat>Widescreen</PresentationFormat>
  <Paragraphs>91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Office Theme</vt:lpstr>
      <vt:lpstr>CAL-ZONE nutrition app</vt:lpstr>
      <vt:lpstr>Team introduction</vt:lpstr>
      <vt:lpstr>Technology used</vt:lpstr>
      <vt:lpstr>Things that went well</vt:lpstr>
      <vt:lpstr>Things that did not go well</vt:lpstr>
      <vt:lpstr>Gannt Chart</vt:lpstr>
      <vt:lpstr>Entity relation diagram</vt:lpstr>
      <vt:lpstr>Use Case diagram</vt:lpstr>
      <vt:lpstr>Class diagram</vt:lpstr>
      <vt:lpstr>Sequence Diagram</vt:lpstr>
      <vt:lpstr>PowerPoint Presentation</vt:lpstr>
      <vt:lpstr>Unit (login) and integration (food landing) test</vt:lpstr>
      <vt:lpstr>APP Demonstration</vt:lpstr>
      <vt:lpstr>Color pallet</vt:lpstr>
      <vt:lpstr>Lighthouse accessibility</vt:lpstr>
      <vt:lpstr>Question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Phat Huynh</dc:creator>
  <cp:lastModifiedBy>Dexter Pressley</cp:lastModifiedBy>
  <cp:revision>41</cp:revision>
  <dcterms:created xsi:type="dcterms:W3CDTF">2025-10-14T04:11:25Z</dcterms:created>
  <dcterms:modified xsi:type="dcterms:W3CDTF">2025-11-19T22:01:50Z</dcterms:modified>
</cp:coreProperties>
</file>

<file path=docProps/thumbnail.jpeg>
</file>